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0"/>
  </p:notesMasterIdLst>
  <p:sldIdLst>
    <p:sldId id="279" r:id="rId2"/>
    <p:sldId id="257" r:id="rId3"/>
    <p:sldId id="258" r:id="rId4"/>
    <p:sldId id="274" r:id="rId5"/>
    <p:sldId id="275" r:id="rId6"/>
    <p:sldId id="276" r:id="rId7"/>
    <p:sldId id="277" r:id="rId8"/>
    <p:sldId id="278" r:id="rId9"/>
    <p:sldId id="261" r:id="rId10"/>
    <p:sldId id="265" r:id="rId11"/>
    <p:sldId id="266" r:id="rId12"/>
    <p:sldId id="263" r:id="rId13"/>
    <p:sldId id="267" r:id="rId14"/>
    <p:sldId id="269" r:id="rId15"/>
    <p:sldId id="270" r:id="rId16"/>
    <p:sldId id="271" r:id="rId17"/>
    <p:sldId id="272" r:id="rId18"/>
    <p:sldId id="273"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AE36B"/>
    <a:srgbClr val="CCFFFF"/>
    <a:srgbClr val="76E08A"/>
    <a:srgbClr val="FAA0A2"/>
    <a:srgbClr val="F6585C"/>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382" autoAdjust="0"/>
    <p:restoredTop sz="94660"/>
  </p:normalViewPr>
  <p:slideViewPr>
    <p:cSldViewPr snapToGrid="0">
      <p:cViewPr varScale="1">
        <p:scale>
          <a:sx n="73" d="100"/>
          <a:sy n="73" d="100"/>
        </p:scale>
        <p:origin x="684" y="72"/>
      </p:cViewPr>
      <p:guideLst/>
    </p:cSldViewPr>
  </p:slideViewPr>
  <p:notesTextViewPr>
    <p:cViewPr>
      <p:scale>
        <a:sx n="1" d="1"/>
        <a:sy n="1" d="1"/>
      </p:scale>
      <p:origin x="0" y="0"/>
    </p:cViewPr>
  </p:notesTextViewPr>
  <p:notesViewPr>
    <p:cSldViewPr snapToGrid="0">
      <p:cViewPr varScale="1">
        <p:scale>
          <a:sx n="56" d="100"/>
          <a:sy n="56" d="100"/>
        </p:scale>
        <p:origin x="2856"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067242B-8CAF-4E50-B75F-75FB3EF6D260}"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fr-FR"/>
        </a:p>
      </dgm:t>
    </dgm:pt>
    <dgm:pt modelId="{520373DD-9FA9-4649-BB3A-54BC3EC34E5E}">
      <dgm:prSet phldrT="[Texte]" custT="1"/>
      <dgm:spPr>
        <a:solidFill>
          <a:srgbClr val="FF0000"/>
        </a:solidFill>
      </dgm:spPr>
      <dgm:t>
        <a:bodyPr/>
        <a:lstStyle/>
        <a:p>
          <a:r>
            <a:rPr lang="fr-FR" sz="2000" b="1" i="0" dirty="0" smtClean="0">
              <a:solidFill>
                <a:schemeClr val="tx1"/>
              </a:solidFill>
              <a:latin typeface="Rockwell" panose="02060603020205020403" pitchFamily="18" charset="0"/>
            </a:rPr>
            <a:t>Action 1</a:t>
          </a:r>
        </a:p>
        <a:p>
          <a:r>
            <a:rPr lang="fr-FR" sz="2000" b="1" dirty="0" smtClean="0">
              <a:solidFill>
                <a:schemeClr val="tx1"/>
              </a:solidFill>
              <a:latin typeface="Rockwell" panose="02060603020205020403" pitchFamily="18" charset="0"/>
            </a:rPr>
            <a:t>Visibilité et de lisibilité</a:t>
          </a:r>
          <a:r>
            <a:rPr lang="fr-FR" sz="2000" b="1" dirty="0" smtClean="0">
              <a:latin typeface="Rockwell" panose="02060603020205020403" pitchFamily="18" charset="0"/>
            </a:rPr>
            <a:t> </a:t>
          </a:r>
          <a:endParaRPr lang="fr-FR" sz="2000" b="1" i="0" dirty="0">
            <a:latin typeface="Rockwell" panose="02060603020205020403" pitchFamily="18" charset="0"/>
          </a:endParaRPr>
        </a:p>
      </dgm:t>
    </dgm:pt>
    <dgm:pt modelId="{059A3287-CB6D-4B9E-AA9A-176C2FB3B673}" type="parTrans" cxnId="{F67C2A5D-A9B9-4253-972D-6D4F685A0A31}">
      <dgm:prSet/>
      <dgm:spPr/>
      <dgm:t>
        <a:bodyPr/>
        <a:lstStyle/>
        <a:p>
          <a:endParaRPr lang="fr-FR"/>
        </a:p>
      </dgm:t>
    </dgm:pt>
    <dgm:pt modelId="{B2E4313B-13B8-4244-BEB4-68A330F41F34}" type="sibTrans" cxnId="{F67C2A5D-A9B9-4253-972D-6D4F685A0A31}">
      <dgm:prSet/>
      <dgm:spPr/>
      <dgm:t>
        <a:bodyPr/>
        <a:lstStyle/>
        <a:p>
          <a:endParaRPr lang="fr-FR"/>
        </a:p>
      </dgm:t>
    </dgm:pt>
    <dgm:pt modelId="{A43C2AFC-5F94-48B8-A2AB-C35A2C2823D8}">
      <dgm:prSet phldrT="[Texte]" custT="1"/>
      <dgm:spPr>
        <a:solidFill>
          <a:srgbClr val="FFC000"/>
        </a:solidFill>
      </dgm:spPr>
      <dgm:t>
        <a:bodyPr/>
        <a:lstStyle/>
        <a:p>
          <a:r>
            <a:rPr lang="fr-FR" sz="2000" b="1" i="0" dirty="0" smtClean="0">
              <a:solidFill>
                <a:schemeClr val="tx1"/>
              </a:solidFill>
              <a:latin typeface="Rockwell" panose="02060603020205020403" pitchFamily="18" charset="0"/>
              <a:ea typeface="+mn-ea"/>
              <a:cs typeface="+mn-cs"/>
            </a:rPr>
            <a:t>Action 2</a:t>
          </a:r>
        </a:p>
        <a:p>
          <a:r>
            <a:rPr lang="fr-FR" sz="2000" b="1" dirty="0" smtClean="0">
              <a:solidFill>
                <a:schemeClr val="tx1"/>
              </a:solidFill>
              <a:latin typeface="Rockwell" panose="02060603020205020403" pitchFamily="18" charset="0"/>
            </a:rPr>
            <a:t>Communication médias et hors médias</a:t>
          </a:r>
          <a:endParaRPr lang="fr-FR" sz="2000" b="1" i="0" dirty="0" smtClean="0">
            <a:solidFill>
              <a:schemeClr val="tx1"/>
            </a:solidFill>
            <a:latin typeface="Rockwell" panose="02060603020205020403" pitchFamily="18" charset="0"/>
            <a:ea typeface="+mn-ea"/>
            <a:cs typeface="+mn-cs"/>
          </a:endParaRPr>
        </a:p>
        <a:p>
          <a:endParaRPr lang="fr-FR" sz="2000" b="1" i="0" dirty="0">
            <a:solidFill>
              <a:schemeClr val="bg1"/>
            </a:solidFill>
            <a:latin typeface="Rockwell" panose="02060603020205020403" pitchFamily="18" charset="0"/>
          </a:endParaRPr>
        </a:p>
      </dgm:t>
    </dgm:pt>
    <dgm:pt modelId="{40E35FA5-7C79-4437-AAA3-8A8721537C32}" type="parTrans" cxnId="{098970EC-34F0-416D-83E2-79AF97DE9BCB}">
      <dgm:prSet/>
      <dgm:spPr/>
      <dgm:t>
        <a:bodyPr/>
        <a:lstStyle/>
        <a:p>
          <a:endParaRPr lang="fr-FR"/>
        </a:p>
      </dgm:t>
    </dgm:pt>
    <dgm:pt modelId="{3B4E33B9-C9C5-4C2D-833D-642531F8F007}" type="sibTrans" cxnId="{098970EC-34F0-416D-83E2-79AF97DE9BCB}">
      <dgm:prSet/>
      <dgm:spPr/>
      <dgm:t>
        <a:bodyPr/>
        <a:lstStyle/>
        <a:p>
          <a:endParaRPr lang="fr-FR"/>
        </a:p>
      </dgm:t>
    </dgm:pt>
    <dgm:pt modelId="{4E377EDC-2B02-4785-959C-A914D3DFEC63}">
      <dgm:prSet phldrT="[Texte]" custT="1"/>
      <dgm:spPr>
        <a:solidFill>
          <a:srgbClr val="00B050"/>
        </a:solidFill>
      </dgm:spPr>
      <dgm:t>
        <a:bodyPr/>
        <a:lstStyle/>
        <a:p>
          <a:r>
            <a:rPr lang="fr-FR" sz="2000" b="1" dirty="0" smtClean="0">
              <a:solidFill>
                <a:schemeClr val="tx1"/>
              </a:solidFill>
              <a:latin typeface="Rockwell" panose="02060603020205020403" pitchFamily="18" charset="0"/>
            </a:rPr>
            <a:t>Action 3</a:t>
          </a:r>
        </a:p>
        <a:p>
          <a:r>
            <a:rPr lang="fr-FR" sz="2000" b="1" dirty="0" smtClean="0">
              <a:solidFill>
                <a:schemeClr val="tx1"/>
              </a:solidFill>
              <a:latin typeface="Rockwell" panose="02060603020205020403" pitchFamily="18" charset="0"/>
            </a:rPr>
            <a:t>Mobilisation et adhésion des cibles</a:t>
          </a:r>
          <a:endParaRPr lang="fr-FR" sz="2000" b="1" dirty="0">
            <a:solidFill>
              <a:schemeClr val="tx1"/>
            </a:solidFill>
            <a:latin typeface="Rockwell" panose="02060603020205020403" pitchFamily="18" charset="0"/>
          </a:endParaRPr>
        </a:p>
      </dgm:t>
    </dgm:pt>
    <dgm:pt modelId="{CE011643-637B-40BE-83B9-A814076998E7}" type="parTrans" cxnId="{7389BE81-D8C2-4D9B-BAEE-209B1FB7FEFE}">
      <dgm:prSet/>
      <dgm:spPr/>
      <dgm:t>
        <a:bodyPr/>
        <a:lstStyle/>
        <a:p>
          <a:endParaRPr lang="fr-FR"/>
        </a:p>
      </dgm:t>
    </dgm:pt>
    <dgm:pt modelId="{0EB8242C-2ABE-484C-8F81-C9BE8DAFC4C2}" type="sibTrans" cxnId="{7389BE81-D8C2-4D9B-BAEE-209B1FB7FEFE}">
      <dgm:prSet/>
      <dgm:spPr/>
      <dgm:t>
        <a:bodyPr/>
        <a:lstStyle/>
        <a:p>
          <a:endParaRPr lang="fr-FR"/>
        </a:p>
      </dgm:t>
    </dgm:pt>
    <dgm:pt modelId="{D88AF85A-B1AE-45AC-B2AF-9D3FDD734D63}">
      <dgm:prSet phldrT="[Texte]" custT="1"/>
      <dgm:spPr>
        <a:solidFill>
          <a:srgbClr val="00B050">
            <a:alpha val="90000"/>
          </a:srgbClr>
        </a:solidFill>
      </dgm:spPr>
      <dgm:t>
        <a:bodyPr/>
        <a:lstStyle/>
        <a:p>
          <a:pPr algn="just">
            <a:spcAft>
              <a:spcPts val="1200"/>
            </a:spcAft>
          </a:pPr>
          <a:r>
            <a:rPr lang="fr-FR" sz="2000" b="1" i="0" dirty="0" smtClean="0">
              <a:latin typeface="Rockwell" panose="02060603020205020403" pitchFamily="18" charset="0"/>
            </a:rPr>
            <a:t>Sensibilisation et de plaidoyer </a:t>
          </a:r>
          <a:endParaRPr lang="fr-FR" sz="2000" b="1" i="0" dirty="0">
            <a:latin typeface="Rockwell" panose="02060603020205020403" pitchFamily="18" charset="0"/>
          </a:endParaRPr>
        </a:p>
      </dgm:t>
    </dgm:pt>
    <dgm:pt modelId="{0CAFD22D-9E93-403C-8418-5B24A4EE0FF5}" type="parTrans" cxnId="{D993839D-4074-4AD6-B926-62B0E0253820}">
      <dgm:prSet/>
      <dgm:spPr/>
      <dgm:t>
        <a:bodyPr/>
        <a:lstStyle/>
        <a:p>
          <a:endParaRPr lang="fr-FR"/>
        </a:p>
      </dgm:t>
    </dgm:pt>
    <dgm:pt modelId="{914DC4C5-CEAB-486B-8875-6CBC3262379F}" type="sibTrans" cxnId="{D993839D-4074-4AD6-B926-62B0E0253820}">
      <dgm:prSet/>
      <dgm:spPr/>
      <dgm:t>
        <a:bodyPr/>
        <a:lstStyle/>
        <a:p>
          <a:endParaRPr lang="fr-FR"/>
        </a:p>
      </dgm:t>
    </dgm:pt>
    <dgm:pt modelId="{34A44E09-1328-46BB-A7AF-19EE49EB46F1}">
      <dgm:prSet custT="1"/>
      <dgm:spPr>
        <a:solidFill>
          <a:srgbClr val="FF0000">
            <a:alpha val="90000"/>
          </a:srgbClr>
        </a:solidFill>
      </dgm:spPr>
      <dgm:t>
        <a:bodyPr/>
        <a:lstStyle/>
        <a:p>
          <a:pPr algn="l">
            <a:spcAft>
              <a:spcPct val="15000"/>
            </a:spcAft>
          </a:pPr>
          <a:endParaRPr lang="fr-FR" sz="2000" b="1" i="0" dirty="0" smtClean="0">
            <a:latin typeface="Rockwell" panose="02060603020205020403" pitchFamily="18" charset="0"/>
          </a:endParaRPr>
        </a:p>
      </dgm:t>
    </dgm:pt>
    <dgm:pt modelId="{51B85485-49E6-423D-8C1B-51AA43DC0D13}" type="parTrans" cxnId="{7353A3E5-2145-46B6-B188-5C8206E5AD7C}">
      <dgm:prSet/>
      <dgm:spPr/>
      <dgm:t>
        <a:bodyPr/>
        <a:lstStyle/>
        <a:p>
          <a:endParaRPr lang="fr-FR"/>
        </a:p>
      </dgm:t>
    </dgm:pt>
    <dgm:pt modelId="{4B70E899-C972-431D-B07F-C39E558DE095}" type="sibTrans" cxnId="{7353A3E5-2145-46B6-B188-5C8206E5AD7C}">
      <dgm:prSet/>
      <dgm:spPr/>
      <dgm:t>
        <a:bodyPr/>
        <a:lstStyle/>
        <a:p>
          <a:endParaRPr lang="fr-FR"/>
        </a:p>
      </dgm:t>
    </dgm:pt>
    <dgm:pt modelId="{0F380514-E255-4059-BEEF-88B410F35981}">
      <dgm:prSet phldrT="[Texte]" custT="1"/>
      <dgm:spPr>
        <a:solidFill>
          <a:srgbClr val="FF0000">
            <a:alpha val="90000"/>
          </a:srgbClr>
        </a:solidFill>
      </dgm:spPr>
      <dgm:t>
        <a:bodyPr/>
        <a:lstStyle/>
        <a:p>
          <a:pPr algn="just">
            <a:spcAft>
              <a:spcPts val="1200"/>
            </a:spcAft>
          </a:pPr>
          <a:r>
            <a:rPr lang="fr-FR" sz="2000" b="1" i="0" dirty="0" smtClean="0">
              <a:latin typeface="Rockwell" panose="02060603020205020403" pitchFamily="18" charset="0"/>
            </a:rPr>
            <a:t>Production et diffusion de supports de communication </a:t>
          </a:r>
          <a:endParaRPr lang="fr-FR" sz="2000" b="1" i="0" dirty="0">
            <a:latin typeface="Rockwell" panose="02060603020205020403" pitchFamily="18" charset="0"/>
          </a:endParaRPr>
        </a:p>
      </dgm:t>
    </dgm:pt>
    <dgm:pt modelId="{758A16BB-C607-4501-935F-41888359EDF9}" type="parTrans" cxnId="{F78EE591-B38B-4C5C-8D78-C59F95EF68E1}">
      <dgm:prSet/>
      <dgm:spPr/>
      <dgm:t>
        <a:bodyPr/>
        <a:lstStyle/>
        <a:p>
          <a:endParaRPr lang="fr-FR"/>
        </a:p>
      </dgm:t>
    </dgm:pt>
    <dgm:pt modelId="{E325D865-EF2E-49F9-84EB-F6B5DF431AF2}" type="sibTrans" cxnId="{F78EE591-B38B-4C5C-8D78-C59F95EF68E1}">
      <dgm:prSet/>
      <dgm:spPr/>
      <dgm:t>
        <a:bodyPr/>
        <a:lstStyle/>
        <a:p>
          <a:endParaRPr lang="fr-FR"/>
        </a:p>
      </dgm:t>
    </dgm:pt>
    <dgm:pt modelId="{4226EB15-775D-4BDC-8F99-B2F26528A003}">
      <dgm:prSet phldrT="[Texte]" custT="1"/>
      <dgm:spPr>
        <a:solidFill>
          <a:srgbClr val="FFC000">
            <a:alpha val="90000"/>
          </a:srgbClr>
        </a:solidFill>
      </dgm:spPr>
      <dgm:t>
        <a:bodyPr/>
        <a:lstStyle/>
        <a:p>
          <a:pPr algn="just">
            <a:spcAft>
              <a:spcPts val="1200"/>
            </a:spcAft>
          </a:pPr>
          <a:r>
            <a:rPr lang="fr-FR" sz="2400" b="1" i="1" dirty="0" smtClean="0">
              <a:solidFill>
                <a:sysClr val="windowText" lastClr="000000">
                  <a:hueOff val="0"/>
                  <a:satOff val="0"/>
                  <a:lumOff val="0"/>
                  <a:alphaOff val="0"/>
                </a:sysClr>
              </a:solidFill>
              <a:latin typeface="Calibri"/>
              <a:ea typeface="+mn-ea"/>
              <a:cs typeface="+mn-cs"/>
            </a:rPr>
            <a:t> </a:t>
          </a:r>
          <a:r>
            <a:rPr lang="fr-FR" sz="2000" b="1" i="0" dirty="0" smtClean="0">
              <a:solidFill>
                <a:sysClr val="windowText" lastClr="000000">
                  <a:hueOff val="0"/>
                  <a:satOff val="0"/>
                  <a:lumOff val="0"/>
                  <a:alphaOff val="0"/>
                </a:sysClr>
              </a:solidFill>
              <a:latin typeface="Rockwell" panose="02060603020205020403" pitchFamily="18" charset="0"/>
              <a:ea typeface="+mn-ea"/>
              <a:cs typeface="+mn-cs"/>
            </a:rPr>
            <a:t>Médiatisation des activités du FSP</a:t>
          </a:r>
          <a:endParaRPr lang="fr-FR" sz="1800" i="0" dirty="0">
            <a:latin typeface="Rockwell" panose="02060603020205020403" pitchFamily="18" charset="0"/>
          </a:endParaRPr>
        </a:p>
      </dgm:t>
    </dgm:pt>
    <dgm:pt modelId="{6F14A2DB-91D3-4F58-BB7B-F363043FF355}" type="sibTrans" cxnId="{3879D7A5-8874-45E5-AB48-33192F9C2166}">
      <dgm:prSet/>
      <dgm:spPr/>
      <dgm:t>
        <a:bodyPr/>
        <a:lstStyle/>
        <a:p>
          <a:endParaRPr lang="fr-FR"/>
        </a:p>
      </dgm:t>
    </dgm:pt>
    <dgm:pt modelId="{6C941F39-F558-4A31-9608-C6B74846DA7A}" type="parTrans" cxnId="{3879D7A5-8874-45E5-AB48-33192F9C2166}">
      <dgm:prSet/>
      <dgm:spPr/>
      <dgm:t>
        <a:bodyPr/>
        <a:lstStyle/>
        <a:p>
          <a:endParaRPr lang="fr-FR"/>
        </a:p>
      </dgm:t>
    </dgm:pt>
    <dgm:pt modelId="{F823B50B-6EE6-4968-89E9-90718F982018}">
      <dgm:prSet custT="1"/>
      <dgm:spPr/>
      <dgm:t>
        <a:bodyPr/>
        <a:lstStyle/>
        <a:p>
          <a:pPr algn="l">
            <a:spcAft>
              <a:spcPct val="15000"/>
            </a:spcAft>
          </a:pPr>
          <a:endParaRPr lang="fr-FR" sz="2800" b="1" i="0" dirty="0" smtClean="0">
            <a:solidFill>
              <a:sysClr val="windowText" lastClr="000000">
                <a:hueOff val="0"/>
                <a:satOff val="0"/>
                <a:lumOff val="0"/>
                <a:alphaOff val="0"/>
              </a:sysClr>
            </a:solidFill>
            <a:latin typeface="Rockwell" panose="02060603020205020403" pitchFamily="18" charset="0"/>
            <a:ea typeface="+mn-ea"/>
            <a:cs typeface="+mn-cs"/>
          </a:endParaRPr>
        </a:p>
      </dgm:t>
    </dgm:pt>
    <dgm:pt modelId="{8D03F971-1A6C-4EE1-B3A9-04EA1C20FCF1}" type="sibTrans" cxnId="{F6278896-02F1-42DC-BDF4-A0327FD2A751}">
      <dgm:prSet/>
      <dgm:spPr/>
      <dgm:t>
        <a:bodyPr/>
        <a:lstStyle/>
        <a:p>
          <a:endParaRPr lang="fr-FR"/>
        </a:p>
      </dgm:t>
    </dgm:pt>
    <dgm:pt modelId="{D96BD8B2-17F5-49F6-B0A0-7EB028B8A131}" type="parTrans" cxnId="{F6278896-02F1-42DC-BDF4-A0327FD2A751}">
      <dgm:prSet/>
      <dgm:spPr/>
      <dgm:t>
        <a:bodyPr/>
        <a:lstStyle/>
        <a:p>
          <a:endParaRPr lang="fr-FR"/>
        </a:p>
      </dgm:t>
    </dgm:pt>
    <dgm:pt modelId="{2DA06C2D-6508-46F7-A838-3B23B006E8F7}">
      <dgm:prSet phldrT="[Texte]" custT="1"/>
      <dgm:spPr>
        <a:solidFill>
          <a:srgbClr val="FFC000">
            <a:alpha val="90000"/>
          </a:srgbClr>
        </a:solidFill>
      </dgm:spPr>
      <dgm:t>
        <a:bodyPr/>
        <a:lstStyle/>
        <a:p>
          <a:pPr algn="just">
            <a:spcAft>
              <a:spcPts val="1200"/>
            </a:spcAft>
          </a:pPr>
          <a:r>
            <a:rPr lang="fr-FR" sz="2000" b="1" i="0" dirty="0" smtClean="0">
              <a:solidFill>
                <a:sysClr val="windowText" lastClr="000000">
                  <a:hueOff val="0"/>
                  <a:satOff val="0"/>
                  <a:lumOff val="0"/>
                  <a:alphaOff val="0"/>
                </a:sysClr>
              </a:solidFill>
              <a:latin typeface="Rockwell" panose="02060603020205020403" pitchFamily="18" charset="0"/>
              <a:ea typeface="+mn-ea"/>
              <a:cs typeface="+mn-cs"/>
            </a:rPr>
            <a:t>Conception et exécution des actions hors médias</a:t>
          </a:r>
          <a:endParaRPr lang="fr-FR" sz="1800" i="0" dirty="0">
            <a:latin typeface="Rockwell" panose="02060603020205020403" pitchFamily="18" charset="0"/>
          </a:endParaRPr>
        </a:p>
      </dgm:t>
    </dgm:pt>
    <dgm:pt modelId="{439157BB-95B6-4167-943E-63EAE351B1FA}" type="parTrans" cxnId="{FA4AE1AC-1846-4842-9615-DB53041A31A2}">
      <dgm:prSet/>
      <dgm:spPr/>
      <dgm:t>
        <a:bodyPr/>
        <a:lstStyle/>
        <a:p>
          <a:endParaRPr lang="fr-FR"/>
        </a:p>
      </dgm:t>
    </dgm:pt>
    <dgm:pt modelId="{F5ED232F-240C-4530-B3C9-020EABF8BBEA}" type="sibTrans" cxnId="{FA4AE1AC-1846-4842-9615-DB53041A31A2}">
      <dgm:prSet/>
      <dgm:spPr/>
      <dgm:t>
        <a:bodyPr/>
        <a:lstStyle/>
        <a:p>
          <a:endParaRPr lang="fr-FR"/>
        </a:p>
      </dgm:t>
    </dgm:pt>
    <dgm:pt modelId="{2746E209-A4D4-4609-9F18-B92ABDD01F89}">
      <dgm:prSet phldrT="[Texte]" custT="1"/>
      <dgm:spPr>
        <a:solidFill>
          <a:srgbClr val="FFC000">
            <a:alpha val="90000"/>
          </a:srgbClr>
        </a:solidFill>
      </dgm:spPr>
      <dgm:t>
        <a:bodyPr/>
        <a:lstStyle/>
        <a:p>
          <a:pPr algn="just">
            <a:spcAft>
              <a:spcPct val="15000"/>
            </a:spcAft>
          </a:pPr>
          <a:endParaRPr lang="fr-FR" sz="1800" i="0" dirty="0">
            <a:latin typeface="Rockwell" panose="02060603020205020403" pitchFamily="18" charset="0"/>
          </a:endParaRPr>
        </a:p>
      </dgm:t>
    </dgm:pt>
    <dgm:pt modelId="{A4EF16A8-7039-462F-ABE5-17F92B3F79F8}" type="parTrans" cxnId="{30F8E86E-32EB-4718-A075-2572554D1E47}">
      <dgm:prSet/>
      <dgm:spPr/>
      <dgm:t>
        <a:bodyPr/>
        <a:lstStyle/>
        <a:p>
          <a:endParaRPr lang="fr-FR"/>
        </a:p>
      </dgm:t>
    </dgm:pt>
    <dgm:pt modelId="{A399D3B0-2D8B-4BB9-98CF-024C76E07328}" type="sibTrans" cxnId="{30F8E86E-32EB-4718-A075-2572554D1E47}">
      <dgm:prSet/>
      <dgm:spPr/>
      <dgm:t>
        <a:bodyPr/>
        <a:lstStyle/>
        <a:p>
          <a:endParaRPr lang="fr-FR"/>
        </a:p>
      </dgm:t>
    </dgm:pt>
    <dgm:pt modelId="{79771603-3FB9-4EBE-8024-A6C4055C186C}">
      <dgm:prSet custT="1"/>
      <dgm:spPr>
        <a:solidFill>
          <a:srgbClr val="00B050">
            <a:alpha val="90000"/>
          </a:srgbClr>
        </a:solidFill>
      </dgm:spPr>
      <dgm:t>
        <a:bodyPr/>
        <a:lstStyle/>
        <a:p>
          <a:pPr algn="just">
            <a:spcAft>
              <a:spcPts val="1200"/>
            </a:spcAft>
          </a:pPr>
          <a:r>
            <a:rPr lang="fr-FR" sz="2000" b="1" i="0" dirty="0" smtClean="0">
              <a:latin typeface="Rockwell" panose="02060603020205020403" pitchFamily="18" charset="0"/>
            </a:rPr>
            <a:t>Communication centrées sur les FDS et les VDP</a:t>
          </a:r>
          <a:endParaRPr lang="fr-FR" sz="2000" b="1" i="0" dirty="0">
            <a:latin typeface="Rockwell" panose="02060603020205020403" pitchFamily="18" charset="0"/>
          </a:endParaRPr>
        </a:p>
      </dgm:t>
    </dgm:pt>
    <dgm:pt modelId="{57F61A92-1510-45C0-B222-72E4FB0E2D2B}" type="parTrans" cxnId="{5D43B73D-71B4-448A-BACC-2832D866FECC}">
      <dgm:prSet/>
      <dgm:spPr/>
      <dgm:t>
        <a:bodyPr/>
        <a:lstStyle/>
        <a:p>
          <a:endParaRPr lang="fr-FR"/>
        </a:p>
      </dgm:t>
    </dgm:pt>
    <dgm:pt modelId="{C1B9F6AC-941F-4007-8C01-19E9973F3EEC}" type="sibTrans" cxnId="{5D43B73D-71B4-448A-BACC-2832D866FECC}">
      <dgm:prSet/>
      <dgm:spPr/>
      <dgm:t>
        <a:bodyPr/>
        <a:lstStyle/>
        <a:p>
          <a:endParaRPr lang="fr-FR"/>
        </a:p>
      </dgm:t>
    </dgm:pt>
    <dgm:pt modelId="{61CCFDE5-10D3-4D0D-B77C-6ED004B3BFE3}">
      <dgm:prSet custT="1"/>
      <dgm:spPr>
        <a:solidFill>
          <a:srgbClr val="00B050">
            <a:alpha val="90000"/>
          </a:srgbClr>
        </a:solidFill>
      </dgm:spPr>
      <dgm:t>
        <a:bodyPr/>
        <a:lstStyle/>
        <a:p>
          <a:pPr algn="l">
            <a:spcAft>
              <a:spcPct val="15000"/>
            </a:spcAft>
          </a:pPr>
          <a:endParaRPr lang="fr-FR" sz="2000" b="1" i="0" dirty="0">
            <a:latin typeface="Rockwell" panose="02060603020205020403" pitchFamily="18" charset="0"/>
          </a:endParaRPr>
        </a:p>
      </dgm:t>
    </dgm:pt>
    <dgm:pt modelId="{E55B51A9-BA6A-4022-A239-4F0BD1BCA121}" type="parTrans" cxnId="{EAB0D349-DB11-4A7D-BA7A-369689463DAD}">
      <dgm:prSet/>
      <dgm:spPr/>
      <dgm:t>
        <a:bodyPr/>
        <a:lstStyle/>
        <a:p>
          <a:endParaRPr lang="fr-FR"/>
        </a:p>
      </dgm:t>
    </dgm:pt>
    <dgm:pt modelId="{3545EE4F-55A1-43AE-A661-1CDA0047989E}" type="sibTrans" cxnId="{EAB0D349-DB11-4A7D-BA7A-369689463DAD}">
      <dgm:prSet/>
      <dgm:spPr/>
      <dgm:t>
        <a:bodyPr/>
        <a:lstStyle/>
        <a:p>
          <a:endParaRPr lang="fr-FR"/>
        </a:p>
      </dgm:t>
    </dgm:pt>
    <dgm:pt modelId="{A5495BA5-C4E4-4B21-AC7D-217DDD4DFFC3}">
      <dgm:prSet phldrT="[Texte]" custT="1"/>
      <dgm:spPr>
        <a:solidFill>
          <a:srgbClr val="00B050">
            <a:alpha val="90000"/>
          </a:srgbClr>
        </a:solidFill>
      </dgm:spPr>
      <dgm:t>
        <a:bodyPr/>
        <a:lstStyle/>
        <a:p>
          <a:pPr algn="l">
            <a:spcAft>
              <a:spcPct val="15000"/>
            </a:spcAft>
          </a:pPr>
          <a:endParaRPr lang="fr-FR" sz="2000" b="1" i="0" dirty="0">
            <a:latin typeface="Rockwell" panose="02060603020205020403" pitchFamily="18" charset="0"/>
          </a:endParaRPr>
        </a:p>
      </dgm:t>
    </dgm:pt>
    <dgm:pt modelId="{D4312432-3A50-4C2C-AC8B-3CF99BA39F2B}" type="parTrans" cxnId="{342FE67B-68DA-4187-931E-4B409B0ACB07}">
      <dgm:prSet/>
      <dgm:spPr/>
      <dgm:t>
        <a:bodyPr/>
        <a:lstStyle/>
        <a:p>
          <a:endParaRPr lang="fr-FR"/>
        </a:p>
      </dgm:t>
    </dgm:pt>
    <dgm:pt modelId="{8A857BC7-DDCE-483B-B382-190FC3C24B2B}" type="sibTrans" cxnId="{342FE67B-68DA-4187-931E-4B409B0ACB07}">
      <dgm:prSet/>
      <dgm:spPr/>
      <dgm:t>
        <a:bodyPr/>
        <a:lstStyle/>
        <a:p>
          <a:endParaRPr lang="fr-FR"/>
        </a:p>
      </dgm:t>
    </dgm:pt>
    <dgm:pt modelId="{A7299724-849E-42E7-9B34-E7AF00D0B711}">
      <dgm:prSet custT="1"/>
      <dgm:spPr>
        <a:solidFill>
          <a:srgbClr val="FF0000">
            <a:alpha val="90000"/>
          </a:srgbClr>
        </a:solidFill>
      </dgm:spPr>
      <dgm:t>
        <a:bodyPr/>
        <a:lstStyle/>
        <a:p>
          <a:pPr algn="just">
            <a:spcAft>
              <a:spcPts val="1200"/>
            </a:spcAft>
          </a:pPr>
          <a:r>
            <a:rPr lang="fr-FR" sz="2000" b="1" i="0" dirty="0" smtClean="0">
              <a:latin typeface="Rockwell" panose="02060603020205020403" pitchFamily="18" charset="0"/>
            </a:rPr>
            <a:t>Amélioration de la communication au sein des ministères et institutions</a:t>
          </a:r>
          <a:endParaRPr lang="fr-FR" sz="2000" b="1" i="0" dirty="0">
            <a:latin typeface="Rockwell" panose="02060603020205020403" pitchFamily="18" charset="0"/>
          </a:endParaRPr>
        </a:p>
      </dgm:t>
    </dgm:pt>
    <dgm:pt modelId="{34EC9B26-BE95-4351-9B8E-8B4B27CEF6D2}" type="parTrans" cxnId="{B3591E6A-BC87-4D55-B361-89D3238443E3}">
      <dgm:prSet/>
      <dgm:spPr/>
      <dgm:t>
        <a:bodyPr/>
        <a:lstStyle/>
        <a:p>
          <a:endParaRPr lang="fr-FR"/>
        </a:p>
      </dgm:t>
    </dgm:pt>
    <dgm:pt modelId="{F2B8DAF3-9426-4854-B731-6C649F22759B}" type="sibTrans" cxnId="{B3591E6A-BC87-4D55-B361-89D3238443E3}">
      <dgm:prSet/>
      <dgm:spPr/>
      <dgm:t>
        <a:bodyPr/>
        <a:lstStyle/>
        <a:p>
          <a:endParaRPr lang="fr-FR"/>
        </a:p>
      </dgm:t>
    </dgm:pt>
    <dgm:pt modelId="{AF568583-599D-4117-9618-8985F694E607}">
      <dgm:prSet custT="1"/>
      <dgm:spPr>
        <a:solidFill>
          <a:srgbClr val="FF0000">
            <a:alpha val="90000"/>
          </a:srgbClr>
        </a:solidFill>
      </dgm:spPr>
      <dgm:t>
        <a:bodyPr/>
        <a:lstStyle/>
        <a:p>
          <a:pPr algn="l">
            <a:spcAft>
              <a:spcPct val="15000"/>
            </a:spcAft>
          </a:pPr>
          <a:endParaRPr lang="fr-FR" sz="2000" b="1" i="0" dirty="0">
            <a:latin typeface="Rockwell" panose="02060603020205020403" pitchFamily="18" charset="0"/>
          </a:endParaRPr>
        </a:p>
      </dgm:t>
    </dgm:pt>
    <dgm:pt modelId="{ECC3568B-7942-40C4-B96E-F62A83F128F1}" type="parTrans" cxnId="{FB530DEF-2EB8-457E-9C56-CB8625719A95}">
      <dgm:prSet/>
      <dgm:spPr/>
      <dgm:t>
        <a:bodyPr/>
        <a:lstStyle/>
        <a:p>
          <a:endParaRPr lang="fr-FR"/>
        </a:p>
      </dgm:t>
    </dgm:pt>
    <dgm:pt modelId="{59C20012-CB7B-48B5-877B-5A95D9D95976}" type="sibTrans" cxnId="{FB530DEF-2EB8-457E-9C56-CB8625719A95}">
      <dgm:prSet/>
      <dgm:spPr/>
      <dgm:t>
        <a:bodyPr/>
        <a:lstStyle/>
        <a:p>
          <a:endParaRPr lang="fr-FR"/>
        </a:p>
      </dgm:t>
    </dgm:pt>
    <dgm:pt modelId="{0A264898-3021-44D9-8EF2-9D2D6D64C89B}">
      <dgm:prSet phldrT="[Texte]" custT="1"/>
      <dgm:spPr>
        <a:solidFill>
          <a:srgbClr val="FF0000">
            <a:alpha val="90000"/>
          </a:srgbClr>
        </a:solidFill>
      </dgm:spPr>
      <dgm:t>
        <a:bodyPr/>
        <a:lstStyle/>
        <a:p>
          <a:pPr algn="l">
            <a:spcAft>
              <a:spcPct val="15000"/>
            </a:spcAft>
          </a:pPr>
          <a:endParaRPr lang="fr-FR" sz="2000" b="1" i="0" dirty="0">
            <a:latin typeface="Rockwell" panose="02060603020205020403" pitchFamily="18" charset="0"/>
          </a:endParaRPr>
        </a:p>
      </dgm:t>
    </dgm:pt>
    <dgm:pt modelId="{E6CD702D-B521-46CC-AA30-AC8106726D60}" type="parTrans" cxnId="{06880F35-9994-43FC-BE96-B0A6A60990BA}">
      <dgm:prSet/>
      <dgm:spPr/>
      <dgm:t>
        <a:bodyPr/>
        <a:lstStyle/>
        <a:p>
          <a:endParaRPr lang="fr-FR"/>
        </a:p>
      </dgm:t>
    </dgm:pt>
    <dgm:pt modelId="{A436A5EA-E988-4A5F-8522-64B56B5F767A}" type="sibTrans" cxnId="{06880F35-9994-43FC-BE96-B0A6A60990BA}">
      <dgm:prSet/>
      <dgm:spPr/>
      <dgm:t>
        <a:bodyPr/>
        <a:lstStyle/>
        <a:p>
          <a:endParaRPr lang="fr-FR"/>
        </a:p>
      </dgm:t>
    </dgm:pt>
    <dgm:pt modelId="{50323CCF-52FC-4582-A0AC-D3A93197AAAD}">
      <dgm:prSet phldrT="[Texte]" custT="1"/>
      <dgm:spPr>
        <a:solidFill>
          <a:srgbClr val="FF0000">
            <a:alpha val="90000"/>
          </a:srgbClr>
        </a:solidFill>
      </dgm:spPr>
      <dgm:t>
        <a:bodyPr/>
        <a:lstStyle/>
        <a:p>
          <a:pPr algn="l">
            <a:spcAft>
              <a:spcPct val="15000"/>
            </a:spcAft>
          </a:pPr>
          <a:endParaRPr lang="fr-FR" sz="2000" b="1" i="0" dirty="0">
            <a:latin typeface="Rockwell" panose="02060603020205020403" pitchFamily="18" charset="0"/>
          </a:endParaRPr>
        </a:p>
      </dgm:t>
    </dgm:pt>
    <dgm:pt modelId="{02907808-EDDD-44E8-83AE-A9629D0013D8}" type="parTrans" cxnId="{FF0F598A-0924-4691-86AF-25BF6414EF1F}">
      <dgm:prSet/>
      <dgm:spPr/>
      <dgm:t>
        <a:bodyPr/>
        <a:lstStyle/>
        <a:p>
          <a:endParaRPr lang="fr-FR"/>
        </a:p>
      </dgm:t>
    </dgm:pt>
    <dgm:pt modelId="{5F980BC7-86FF-49A9-97D9-F3D613FF0259}" type="sibTrans" cxnId="{FF0F598A-0924-4691-86AF-25BF6414EF1F}">
      <dgm:prSet/>
      <dgm:spPr/>
      <dgm:t>
        <a:bodyPr/>
        <a:lstStyle/>
        <a:p>
          <a:endParaRPr lang="fr-FR"/>
        </a:p>
      </dgm:t>
    </dgm:pt>
    <dgm:pt modelId="{9C2D6B9D-BF46-4C52-9466-C6F8C77059A9}" type="pres">
      <dgm:prSet presAssocID="{E067242B-8CAF-4E50-B75F-75FB3EF6D260}" presName="Name0" presStyleCnt="0">
        <dgm:presLayoutVars>
          <dgm:dir/>
          <dgm:animLvl val="lvl"/>
          <dgm:resizeHandles val="exact"/>
        </dgm:presLayoutVars>
      </dgm:prSet>
      <dgm:spPr/>
      <dgm:t>
        <a:bodyPr/>
        <a:lstStyle/>
        <a:p>
          <a:endParaRPr lang="fr-FR"/>
        </a:p>
      </dgm:t>
    </dgm:pt>
    <dgm:pt modelId="{6D322432-614D-49F5-90AC-4ECA66851B31}" type="pres">
      <dgm:prSet presAssocID="{520373DD-9FA9-4649-BB3A-54BC3EC34E5E}" presName="linNode" presStyleCnt="0"/>
      <dgm:spPr/>
    </dgm:pt>
    <dgm:pt modelId="{A8042FB9-3574-4041-8D0F-23E44A1E3EBB}" type="pres">
      <dgm:prSet presAssocID="{520373DD-9FA9-4649-BB3A-54BC3EC34E5E}" presName="parentText" presStyleLbl="node1" presStyleIdx="0" presStyleCnt="3" custScaleY="22060">
        <dgm:presLayoutVars>
          <dgm:chMax val="1"/>
          <dgm:bulletEnabled val="1"/>
        </dgm:presLayoutVars>
      </dgm:prSet>
      <dgm:spPr/>
      <dgm:t>
        <a:bodyPr/>
        <a:lstStyle/>
        <a:p>
          <a:endParaRPr lang="fr-FR"/>
        </a:p>
      </dgm:t>
    </dgm:pt>
    <dgm:pt modelId="{259BA631-D823-4206-8433-5EFE54421FE2}" type="pres">
      <dgm:prSet presAssocID="{520373DD-9FA9-4649-BB3A-54BC3EC34E5E}" presName="descendantText" presStyleLbl="alignAccFollowNode1" presStyleIdx="0" presStyleCnt="3" custScaleY="39818">
        <dgm:presLayoutVars>
          <dgm:bulletEnabled val="1"/>
        </dgm:presLayoutVars>
      </dgm:prSet>
      <dgm:spPr/>
      <dgm:t>
        <a:bodyPr/>
        <a:lstStyle/>
        <a:p>
          <a:endParaRPr lang="fr-FR"/>
        </a:p>
      </dgm:t>
    </dgm:pt>
    <dgm:pt modelId="{F9D3A6CD-EA5F-42D4-BB27-5DCD615211A8}" type="pres">
      <dgm:prSet presAssocID="{B2E4313B-13B8-4244-BEB4-68A330F41F34}" presName="sp" presStyleCnt="0"/>
      <dgm:spPr/>
    </dgm:pt>
    <dgm:pt modelId="{2D9535A0-2718-4E18-800B-D99B5DA63F75}" type="pres">
      <dgm:prSet presAssocID="{A43C2AFC-5F94-48B8-A2AB-C35A2C2823D8}" presName="linNode" presStyleCnt="0"/>
      <dgm:spPr/>
    </dgm:pt>
    <dgm:pt modelId="{2EC9F4D9-CEAE-4995-8F48-4E940C0EFC97}" type="pres">
      <dgm:prSet presAssocID="{A43C2AFC-5F94-48B8-A2AB-C35A2C2823D8}" presName="parentText" presStyleLbl="node1" presStyleIdx="1" presStyleCnt="3" custScaleY="31701">
        <dgm:presLayoutVars>
          <dgm:chMax val="1"/>
          <dgm:bulletEnabled val="1"/>
        </dgm:presLayoutVars>
      </dgm:prSet>
      <dgm:spPr/>
      <dgm:t>
        <a:bodyPr/>
        <a:lstStyle/>
        <a:p>
          <a:endParaRPr lang="fr-FR"/>
        </a:p>
      </dgm:t>
    </dgm:pt>
    <dgm:pt modelId="{0FA04E96-0B18-4BAB-906B-51BC51EF3A6F}" type="pres">
      <dgm:prSet presAssocID="{A43C2AFC-5F94-48B8-A2AB-C35A2C2823D8}" presName="descendantText" presStyleLbl="alignAccFollowNode1" presStyleIdx="1" presStyleCnt="3" custScaleY="45890">
        <dgm:presLayoutVars>
          <dgm:bulletEnabled val="1"/>
        </dgm:presLayoutVars>
      </dgm:prSet>
      <dgm:spPr/>
      <dgm:t>
        <a:bodyPr/>
        <a:lstStyle/>
        <a:p>
          <a:endParaRPr lang="fr-FR"/>
        </a:p>
      </dgm:t>
    </dgm:pt>
    <dgm:pt modelId="{928AD4F0-61E6-4082-8EF2-F7F0B9F2B90F}" type="pres">
      <dgm:prSet presAssocID="{3B4E33B9-C9C5-4C2D-833D-642531F8F007}" presName="sp" presStyleCnt="0"/>
      <dgm:spPr/>
    </dgm:pt>
    <dgm:pt modelId="{8416A18F-68ED-4C33-B55C-6B6D6769E5D2}" type="pres">
      <dgm:prSet presAssocID="{4E377EDC-2B02-4785-959C-A914D3DFEC63}" presName="linNode" presStyleCnt="0"/>
      <dgm:spPr/>
    </dgm:pt>
    <dgm:pt modelId="{6768E8A3-0245-471A-B217-A6668FDFD4F4}" type="pres">
      <dgm:prSet presAssocID="{4E377EDC-2B02-4785-959C-A914D3DFEC63}" presName="parentText" presStyleLbl="node1" presStyleIdx="2" presStyleCnt="3" custScaleY="28006" custLinFactNeighborX="-599" custLinFactNeighborY="-719">
        <dgm:presLayoutVars>
          <dgm:chMax val="1"/>
          <dgm:bulletEnabled val="1"/>
        </dgm:presLayoutVars>
      </dgm:prSet>
      <dgm:spPr/>
      <dgm:t>
        <a:bodyPr/>
        <a:lstStyle/>
        <a:p>
          <a:endParaRPr lang="fr-FR"/>
        </a:p>
      </dgm:t>
    </dgm:pt>
    <dgm:pt modelId="{8D557EA4-B9C8-469E-95AF-CCAC6BCB798F}" type="pres">
      <dgm:prSet presAssocID="{4E377EDC-2B02-4785-959C-A914D3DFEC63}" presName="descendantText" presStyleLbl="alignAccFollowNode1" presStyleIdx="2" presStyleCnt="3" custScaleY="45733">
        <dgm:presLayoutVars>
          <dgm:bulletEnabled val="1"/>
        </dgm:presLayoutVars>
      </dgm:prSet>
      <dgm:spPr/>
      <dgm:t>
        <a:bodyPr/>
        <a:lstStyle/>
        <a:p>
          <a:endParaRPr lang="fr-FR"/>
        </a:p>
      </dgm:t>
    </dgm:pt>
  </dgm:ptLst>
  <dgm:cxnLst>
    <dgm:cxn modelId="{D993839D-4074-4AD6-B926-62B0E0253820}" srcId="{4E377EDC-2B02-4785-959C-A914D3DFEC63}" destId="{D88AF85A-B1AE-45AC-B2AF-9D3FDD734D63}" srcOrd="1" destOrd="0" parTransId="{0CAFD22D-9E93-403C-8418-5B24A4EE0FF5}" sibTransId="{914DC4C5-CEAB-486B-8875-6CBC3262379F}"/>
    <dgm:cxn modelId="{FA4AE1AC-1846-4842-9615-DB53041A31A2}" srcId="{A43C2AFC-5F94-48B8-A2AB-C35A2C2823D8}" destId="{2DA06C2D-6508-46F7-A838-3B23B006E8F7}" srcOrd="2" destOrd="0" parTransId="{439157BB-95B6-4167-943E-63EAE351B1FA}" sibTransId="{F5ED232F-240C-4530-B3C9-020EABF8BBEA}"/>
    <dgm:cxn modelId="{E83C155B-FB8C-49F8-A6DD-801DD7927A0C}" type="presOf" srcId="{61CCFDE5-10D3-4D0D-B77C-6ED004B3BFE3}" destId="{8D557EA4-B9C8-469E-95AF-CCAC6BCB798F}" srcOrd="0" destOrd="3" presId="urn:microsoft.com/office/officeart/2005/8/layout/vList5"/>
    <dgm:cxn modelId="{F6278896-02F1-42DC-BDF4-A0327FD2A751}" srcId="{A43C2AFC-5F94-48B8-A2AB-C35A2C2823D8}" destId="{F823B50B-6EE6-4968-89E9-90718F982018}" srcOrd="3" destOrd="0" parTransId="{D96BD8B2-17F5-49F6-B0A0-7EB028B8A131}" sibTransId="{8D03F971-1A6C-4EE1-B3A9-04EA1C20FCF1}"/>
    <dgm:cxn modelId="{F7BD3BBF-61C8-4126-BC48-422A2A3B17AF}" type="presOf" srcId="{E067242B-8CAF-4E50-B75F-75FB3EF6D260}" destId="{9C2D6B9D-BF46-4C52-9466-C6F8C77059A9}" srcOrd="0" destOrd="0" presId="urn:microsoft.com/office/officeart/2005/8/layout/vList5"/>
    <dgm:cxn modelId="{013885F5-61C9-41A4-8BC8-EE2107824206}" type="presOf" srcId="{0A264898-3021-44D9-8EF2-9D2D6D64C89B}" destId="{259BA631-D823-4206-8433-5EFE54421FE2}" srcOrd="0" destOrd="0" presId="urn:microsoft.com/office/officeart/2005/8/layout/vList5"/>
    <dgm:cxn modelId="{AC3692D9-9482-4E35-B367-5FC2117C0D9B}" type="presOf" srcId="{F823B50B-6EE6-4968-89E9-90718F982018}" destId="{0FA04E96-0B18-4BAB-906B-51BC51EF3A6F}" srcOrd="0" destOrd="3" presId="urn:microsoft.com/office/officeart/2005/8/layout/vList5"/>
    <dgm:cxn modelId="{243F0C44-6C88-4421-A880-42058711E629}" type="presOf" srcId="{79771603-3FB9-4EBE-8024-A6C4055C186C}" destId="{8D557EA4-B9C8-469E-95AF-CCAC6BCB798F}" srcOrd="0" destOrd="2" presId="urn:microsoft.com/office/officeart/2005/8/layout/vList5"/>
    <dgm:cxn modelId="{098970EC-34F0-416D-83E2-79AF97DE9BCB}" srcId="{E067242B-8CAF-4E50-B75F-75FB3EF6D260}" destId="{A43C2AFC-5F94-48B8-A2AB-C35A2C2823D8}" srcOrd="1" destOrd="0" parTransId="{40E35FA5-7C79-4437-AAA3-8A8721537C32}" sibTransId="{3B4E33B9-C9C5-4C2D-833D-642531F8F007}"/>
    <dgm:cxn modelId="{57B06883-30D4-4C3B-A495-B29E24F2CA37}" type="presOf" srcId="{4226EB15-775D-4BDC-8F99-B2F26528A003}" destId="{0FA04E96-0B18-4BAB-906B-51BC51EF3A6F}" srcOrd="0" destOrd="1" presId="urn:microsoft.com/office/officeart/2005/8/layout/vList5"/>
    <dgm:cxn modelId="{7353A3E5-2145-46B6-B188-5C8206E5AD7C}" srcId="{520373DD-9FA9-4649-BB3A-54BC3EC34E5E}" destId="{34A44E09-1328-46BB-A7AF-19EE49EB46F1}" srcOrd="5" destOrd="0" parTransId="{51B85485-49E6-423D-8C1B-51AA43DC0D13}" sibTransId="{4B70E899-C972-431D-B07F-C39E558DE095}"/>
    <dgm:cxn modelId="{3879D7A5-8874-45E5-AB48-33192F9C2166}" srcId="{A43C2AFC-5F94-48B8-A2AB-C35A2C2823D8}" destId="{4226EB15-775D-4BDC-8F99-B2F26528A003}" srcOrd="1" destOrd="0" parTransId="{6C941F39-F558-4A31-9608-C6B74846DA7A}" sibTransId="{6F14A2DB-91D3-4F58-BB7B-F363043FF355}"/>
    <dgm:cxn modelId="{EAB0D349-DB11-4A7D-BA7A-369689463DAD}" srcId="{4E377EDC-2B02-4785-959C-A914D3DFEC63}" destId="{61CCFDE5-10D3-4D0D-B77C-6ED004B3BFE3}" srcOrd="3" destOrd="0" parTransId="{E55B51A9-BA6A-4022-A239-4F0BD1BCA121}" sibTransId="{3545EE4F-55A1-43AE-A661-1CDA0047989E}"/>
    <dgm:cxn modelId="{0EF03537-6745-49CF-B414-072E800C2A9C}" type="presOf" srcId="{34A44E09-1328-46BB-A7AF-19EE49EB46F1}" destId="{259BA631-D823-4206-8433-5EFE54421FE2}" srcOrd="0" destOrd="5" presId="urn:microsoft.com/office/officeart/2005/8/layout/vList5"/>
    <dgm:cxn modelId="{06880F35-9994-43FC-BE96-B0A6A60990BA}" srcId="{520373DD-9FA9-4649-BB3A-54BC3EC34E5E}" destId="{0A264898-3021-44D9-8EF2-9D2D6D64C89B}" srcOrd="0" destOrd="0" parTransId="{E6CD702D-B521-46CC-AA30-AC8106726D60}" sibTransId="{A436A5EA-E988-4A5F-8522-64B56B5F767A}"/>
    <dgm:cxn modelId="{D8F0FFF6-8E50-47C4-87AC-8BA077BB60BF}" type="presOf" srcId="{AF568583-599D-4117-9618-8985F694E607}" destId="{259BA631-D823-4206-8433-5EFE54421FE2}" srcOrd="0" destOrd="4" presId="urn:microsoft.com/office/officeart/2005/8/layout/vList5"/>
    <dgm:cxn modelId="{342FE67B-68DA-4187-931E-4B409B0ACB07}" srcId="{4E377EDC-2B02-4785-959C-A914D3DFEC63}" destId="{A5495BA5-C4E4-4B21-AC7D-217DDD4DFFC3}" srcOrd="0" destOrd="0" parTransId="{D4312432-3A50-4C2C-AC8B-3CF99BA39F2B}" sibTransId="{8A857BC7-DDCE-483B-B382-190FC3C24B2B}"/>
    <dgm:cxn modelId="{5D43B73D-71B4-448A-BACC-2832D866FECC}" srcId="{4E377EDC-2B02-4785-959C-A914D3DFEC63}" destId="{79771603-3FB9-4EBE-8024-A6C4055C186C}" srcOrd="2" destOrd="0" parTransId="{57F61A92-1510-45C0-B222-72E4FB0E2D2B}" sibTransId="{C1B9F6AC-941F-4007-8C01-19E9973F3EEC}"/>
    <dgm:cxn modelId="{F78EE591-B38B-4C5C-8D78-C59F95EF68E1}" srcId="{520373DD-9FA9-4649-BB3A-54BC3EC34E5E}" destId="{0F380514-E255-4059-BEEF-88B410F35981}" srcOrd="2" destOrd="0" parTransId="{758A16BB-C607-4501-935F-41888359EDF9}" sibTransId="{E325D865-EF2E-49F9-84EB-F6B5DF431AF2}"/>
    <dgm:cxn modelId="{1429C47D-6CA8-471A-A160-6CE82C1BE2A2}" type="presOf" srcId="{2746E209-A4D4-4609-9F18-B92ABDD01F89}" destId="{0FA04E96-0B18-4BAB-906B-51BC51EF3A6F}" srcOrd="0" destOrd="0" presId="urn:microsoft.com/office/officeart/2005/8/layout/vList5"/>
    <dgm:cxn modelId="{7389BE81-D8C2-4D9B-BAEE-209B1FB7FEFE}" srcId="{E067242B-8CAF-4E50-B75F-75FB3EF6D260}" destId="{4E377EDC-2B02-4785-959C-A914D3DFEC63}" srcOrd="2" destOrd="0" parTransId="{CE011643-637B-40BE-83B9-A814076998E7}" sibTransId="{0EB8242C-2ABE-484C-8F81-C9BE8DAFC4C2}"/>
    <dgm:cxn modelId="{B3591E6A-BC87-4D55-B361-89D3238443E3}" srcId="{520373DD-9FA9-4649-BB3A-54BC3EC34E5E}" destId="{A7299724-849E-42E7-9B34-E7AF00D0B711}" srcOrd="3" destOrd="0" parTransId="{34EC9B26-BE95-4351-9B8E-8B4B27CEF6D2}" sibTransId="{F2B8DAF3-9426-4854-B731-6C649F22759B}"/>
    <dgm:cxn modelId="{46E9885D-D97A-4824-A57C-2FE7CDDF8794}" type="presOf" srcId="{4E377EDC-2B02-4785-959C-A914D3DFEC63}" destId="{6768E8A3-0245-471A-B217-A6668FDFD4F4}" srcOrd="0" destOrd="0" presId="urn:microsoft.com/office/officeart/2005/8/layout/vList5"/>
    <dgm:cxn modelId="{562BF3F7-C611-4A29-A4ED-E34573AB1E2F}" type="presOf" srcId="{A43C2AFC-5F94-48B8-A2AB-C35A2C2823D8}" destId="{2EC9F4D9-CEAE-4995-8F48-4E940C0EFC97}" srcOrd="0" destOrd="0" presId="urn:microsoft.com/office/officeart/2005/8/layout/vList5"/>
    <dgm:cxn modelId="{5D07815E-2B37-45E9-9656-894204CA5C69}" type="presOf" srcId="{2DA06C2D-6508-46F7-A838-3B23B006E8F7}" destId="{0FA04E96-0B18-4BAB-906B-51BC51EF3A6F}" srcOrd="0" destOrd="2" presId="urn:microsoft.com/office/officeart/2005/8/layout/vList5"/>
    <dgm:cxn modelId="{9A5A30D8-21DC-42E7-A269-459E3E50BA7B}" type="presOf" srcId="{D88AF85A-B1AE-45AC-B2AF-9D3FDD734D63}" destId="{8D557EA4-B9C8-469E-95AF-CCAC6BCB798F}" srcOrd="0" destOrd="1" presId="urn:microsoft.com/office/officeart/2005/8/layout/vList5"/>
    <dgm:cxn modelId="{30F8E86E-32EB-4718-A075-2572554D1E47}" srcId="{A43C2AFC-5F94-48B8-A2AB-C35A2C2823D8}" destId="{2746E209-A4D4-4609-9F18-B92ABDD01F89}" srcOrd="0" destOrd="0" parTransId="{A4EF16A8-7039-462F-ABE5-17F92B3F79F8}" sibTransId="{A399D3B0-2D8B-4BB9-98CF-024C76E07328}"/>
    <dgm:cxn modelId="{FF0F598A-0924-4691-86AF-25BF6414EF1F}" srcId="{520373DD-9FA9-4649-BB3A-54BC3EC34E5E}" destId="{50323CCF-52FC-4582-A0AC-D3A93197AAAD}" srcOrd="1" destOrd="0" parTransId="{02907808-EDDD-44E8-83AE-A9629D0013D8}" sibTransId="{5F980BC7-86FF-49A9-97D9-F3D613FF0259}"/>
    <dgm:cxn modelId="{FB530DEF-2EB8-457E-9C56-CB8625719A95}" srcId="{520373DD-9FA9-4649-BB3A-54BC3EC34E5E}" destId="{AF568583-599D-4117-9618-8985F694E607}" srcOrd="4" destOrd="0" parTransId="{ECC3568B-7942-40C4-B96E-F62A83F128F1}" sibTransId="{59C20012-CB7B-48B5-877B-5A95D9D95976}"/>
    <dgm:cxn modelId="{2A31D2A0-1B4C-4165-A07E-7539842733A1}" type="presOf" srcId="{A5495BA5-C4E4-4B21-AC7D-217DDD4DFFC3}" destId="{8D557EA4-B9C8-469E-95AF-CCAC6BCB798F}" srcOrd="0" destOrd="0" presId="urn:microsoft.com/office/officeart/2005/8/layout/vList5"/>
    <dgm:cxn modelId="{2826B2C4-76DD-49D3-AF40-777F2FBCC6ED}" type="presOf" srcId="{50323CCF-52FC-4582-A0AC-D3A93197AAAD}" destId="{259BA631-D823-4206-8433-5EFE54421FE2}" srcOrd="0" destOrd="1" presId="urn:microsoft.com/office/officeart/2005/8/layout/vList5"/>
    <dgm:cxn modelId="{578948F4-C39F-4AD1-B6CA-F16142BEF398}" type="presOf" srcId="{520373DD-9FA9-4649-BB3A-54BC3EC34E5E}" destId="{A8042FB9-3574-4041-8D0F-23E44A1E3EBB}" srcOrd="0" destOrd="0" presId="urn:microsoft.com/office/officeart/2005/8/layout/vList5"/>
    <dgm:cxn modelId="{DD4D72DD-DB3A-4526-9122-1278271349B0}" type="presOf" srcId="{A7299724-849E-42E7-9B34-E7AF00D0B711}" destId="{259BA631-D823-4206-8433-5EFE54421FE2}" srcOrd="0" destOrd="3" presId="urn:microsoft.com/office/officeart/2005/8/layout/vList5"/>
    <dgm:cxn modelId="{F67C2A5D-A9B9-4253-972D-6D4F685A0A31}" srcId="{E067242B-8CAF-4E50-B75F-75FB3EF6D260}" destId="{520373DD-9FA9-4649-BB3A-54BC3EC34E5E}" srcOrd="0" destOrd="0" parTransId="{059A3287-CB6D-4B9E-AA9A-176C2FB3B673}" sibTransId="{B2E4313B-13B8-4244-BEB4-68A330F41F34}"/>
    <dgm:cxn modelId="{8AEB494E-AE3B-4B7C-9152-492F6B0079F0}" type="presOf" srcId="{0F380514-E255-4059-BEEF-88B410F35981}" destId="{259BA631-D823-4206-8433-5EFE54421FE2}" srcOrd="0" destOrd="2" presId="urn:microsoft.com/office/officeart/2005/8/layout/vList5"/>
    <dgm:cxn modelId="{76ECDB0B-CE54-49E9-AF8E-DE78A95DB7B7}" type="presParOf" srcId="{9C2D6B9D-BF46-4C52-9466-C6F8C77059A9}" destId="{6D322432-614D-49F5-90AC-4ECA66851B31}" srcOrd="0" destOrd="0" presId="urn:microsoft.com/office/officeart/2005/8/layout/vList5"/>
    <dgm:cxn modelId="{DDA7AD70-65AF-4595-A0A8-F2379F02F336}" type="presParOf" srcId="{6D322432-614D-49F5-90AC-4ECA66851B31}" destId="{A8042FB9-3574-4041-8D0F-23E44A1E3EBB}" srcOrd="0" destOrd="0" presId="urn:microsoft.com/office/officeart/2005/8/layout/vList5"/>
    <dgm:cxn modelId="{74958F56-14F3-47E4-BB4C-DAA5E9F0D7B6}" type="presParOf" srcId="{6D322432-614D-49F5-90AC-4ECA66851B31}" destId="{259BA631-D823-4206-8433-5EFE54421FE2}" srcOrd="1" destOrd="0" presId="urn:microsoft.com/office/officeart/2005/8/layout/vList5"/>
    <dgm:cxn modelId="{744C311A-5131-471C-B033-3636BD9376B2}" type="presParOf" srcId="{9C2D6B9D-BF46-4C52-9466-C6F8C77059A9}" destId="{F9D3A6CD-EA5F-42D4-BB27-5DCD615211A8}" srcOrd="1" destOrd="0" presId="urn:microsoft.com/office/officeart/2005/8/layout/vList5"/>
    <dgm:cxn modelId="{1A8121C0-8292-46CC-AB99-A0BBD2C72F55}" type="presParOf" srcId="{9C2D6B9D-BF46-4C52-9466-C6F8C77059A9}" destId="{2D9535A0-2718-4E18-800B-D99B5DA63F75}" srcOrd="2" destOrd="0" presId="urn:microsoft.com/office/officeart/2005/8/layout/vList5"/>
    <dgm:cxn modelId="{FF9A8A97-D84C-461C-B2E7-71E19E4ACEB0}" type="presParOf" srcId="{2D9535A0-2718-4E18-800B-D99B5DA63F75}" destId="{2EC9F4D9-CEAE-4995-8F48-4E940C0EFC97}" srcOrd="0" destOrd="0" presId="urn:microsoft.com/office/officeart/2005/8/layout/vList5"/>
    <dgm:cxn modelId="{5C95E8FD-0B98-40F5-8154-84F675F71873}" type="presParOf" srcId="{2D9535A0-2718-4E18-800B-D99B5DA63F75}" destId="{0FA04E96-0B18-4BAB-906B-51BC51EF3A6F}" srcOrd="1" destOrd="0" presId="urn:microsoft.com/office/officeart/2005/8/layout/vList5"/>
    <dgm:cxn modelId="{5E708939-A7F4-42F5-A46E-8F5841C3DFB6}" type="presParOf" srcId="{9C2D6B9D-BF46-4C52-9466-C6F8C77059A9}" destId="{928AD4F0-61E6-4082-8EF2-F7F0B9F2B90F}" srcOrd="3" destOrd="0" presId="urn:microsoft.com/office/officeart/2005/8/layout/vList5"/>
    <dgm:cxn modelId="{A197BE18-1F88-463E-B247-175A0A879FD9}" type="presParOf" srcId="{9C2D6B9D-BF46-4C52-9466-C6F8C77059A9}" destId="{8416A18F-68ED-4C33-B55C-6B6D6769E5D2}" srcOrd="4" destOrd="0" presId="urn:microsoft.com/office/officeart/2005/8/layout/vList5"/>
    <dgm:cxn modelId="{0A80D4AD-320C-488A-90AA-858361186A75}" type="presParOf" srcId="{8416A18F-68ED-4C33-B55C-6B6D6769E5D2}" destId="{6768E8A3-0245-471A-B217-A6668FDFD4F4}" srcOrd="0" destOrd="0" presId="urn:microsoft.com/office/officeart/2005/8/layout/vList5"/>
    <dgm:cxn modelId="{8744CEC9-F445-4019-95EC-9DC21DACB05E}" type="presParOf" srcId="{8416A18F-68ED-4C33-B55C-6B6D6769E5D2}" destId="{8D557EA4-B9C8-469E-95AF-CCAC6BCB798F}"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EB05260-E2FD-4C22-BA09-EC34C4FF24EC}" type="doc">
      <dgm:prSet loTypeId="urn:microsoft.com/office/officeart/2005/8/layout/vList5" loCatId="list" qsTypeId="urn:microsoft.com/office/officeart/2005/8/quickstyle/3d2" qsCatId="3D" csTypeId="urn:microsoft.com/office/officeart/2005/8/colors/colorful1" csCatId="colorful" phldr="1"/>
      <dgm:spPr/>
      <dgm:t>
        <a:bodyPr/>
        <a:lstStyle/>
        <a:p>
          <a:endParaRPr lang="fr-FR"/>
        </a:p>
      </dgm:t>
    </dgm:pt>
    <dgm:pt modelId="{373601BC-CC88-47C7-8FFC-23C56E6827D4}">
      <dgm:prSet phldrT="[Texte]" custT="1"/>
      <dgm:spPr/>
      <dgm:t>
        <a:bodyPr/>
        <a:lstStyle/>
        <a:p>
          <a:r>
            <a:rPr lang="fr-FR" sz="2000" b="1" dirty="0" smtClean="0">
              <a:latin typeface="Rockwell" panose="02060603020205020403" pitchFamily="18" charset="0"/>
            </a:rPr>
            <a:t>Indicateurs de résultats</a:t>
          </a:r>
          <a:endParaRPr lang="fr-FR" sz="2000" dirty="0">
            <a:latin typeface="Rockwell" panose="02060603020205020403" pitchFamily="18" charset="0"/>
          </a:endParaRPr>
        </a:p>
      </dgm:t>
    </dgm:pt>
    <dgm:pt modelId="{49131ADA-7A1B-4CF7-8E4B-9D1F14CB5C87}" type="parTrans" cxnId="{58BF42BC-9E3D-422B-B34E-190D3F2B06E8}">
      <dgm:prSet/>
      <dgm:spPr/>
      <dgm:t>
        <a:bodyPr/>
        <a:lstStyle/>
        <a:p>
          <a:endParaRPr lang="fr-FR"/>
        </a:p>
      </dgm:t>
    </dgm:pt>
    <dgm:pt modelId="{503A042C-29F4-437E-BCA0-8D2ED3A9732B}" type="sibTrans" cxnId="{58BF42BC-9E3D-422B-B34E-190D3F2B06E8}">
      <dgm:prSet/>
      <dgm:spPr/>
      <dgm:t>
        <a:bodyPr/>
        <a:lstStyle/>
        <a:p>
          <a:endParaRPr lang="fr-FR"/>
        </a:p>
      </dgm:t>
    </dgm:pt>
    <dgm:pt modelId="{81E99976-73EE-400F-94CB-F190079B1874}">
      <dgm:prSet phldrT="[Texte]" custT="1"/>
      <dgm:spPr/>
      <dgm:t>
        <a:bodyPr/>
        <a:lstStyle/>
        <a:p>
          <a:r>
            <a:rPr lang="fr-FR" sz="2000" b="1" dirty="0" smtClean="0">
              <a:latin typeface="Rockwell" panose="02060603020205020403" pitchFamily="18" charset="0"/>
            </a:rPr>
            <a:t>Outils de suivi-évaluation et sources de vérification</a:t>
          </a:r>
          <a:endParaRPr lang="fr-FR" sz="2000" dirty="0">
            <a:latin typeface="Rockwell" panose="02060603020205020403" pitchFamily="18" charset="0"/>
          </a:endParaRPr>
        </a:p>
      </dgm:t>
    </dgm:pt>
    <dgm:pt modelId="{3EF481BC-5F9C-47DB-8C36-2B9E778C74F1}" type="parTrans" cxnId="{AFED5DA3-53FB-47BB-B53B-249D1BADAF0C}">
      <dgm:prSet/>
      <dgm:spPr/>
      <dgm:t>
        <a:bodyPr/>
        <a:lstStyle/>
        <a:p>
          <a:endParaRPr lang="fr-FR"/>
        </a:p>
      </dgm:t>
    </dgm:pt>
    <dgm:pt modelId="{3AD8588E-A716-47AF-A622-6AF8AF864EB9}" type="sibTrans" cxnId="{AFED5DA3-53FB-47BB-B53B-249D1BADAF0C}">
      <dgm:prSet/>
      <dgm:spPr/>
      <dgm:t>
        <a:bodyPr/>
        <a:lstStyle/>
        <a:p>
          <a:endParaRPr lang="fr-FR"/>
        </a:p>
      </dgm:t>
    </dgm:pt>
    <dgm:pt modelId="{6E4599F4-F878-43CD-B365-A1934E7BEC07}">
      <dgm:prSet phldrT="[Texte]" custT="1"/>
      <dgm:spPr/>
      <dgm:t>
        <a:bodyPr/>
        <a:lstStyle/>
        <a:p>
          <a:pPr>
            <a:spcAft>
              <a:spcPts val="600"/>
            </a:spcAft>
          </a:pPr>
          <a:r>
            <a:rPr lang="fr-FR" sz="1400" b="1" dirty="0" smtClean="0">
              <a:latin typeface="Rockwell" panose="02060603020205020403" pitchFamily="18" charset="0"/>
            </a:rPr>
            <a:t>rapports d’activités du FSP ; </a:t>
          </a:r>
          <a:endParaRPr lang="fr-FR" sz="1400" b="1" dirty="0">
            <a:latin typeface="Rockwell" panose="02060603020205020403" pitchFamily="18" charset="0"/>
          </a:endParaRPr>
        </a:p>
      </dgm:t>
    </dgm:pt>
    <dgm:pt modelId="{5D485A06-4F6D-449B-BFDA-7183E4D8442E}" type="parTrans" cxnId="{FDD27587-2779-4296-B6EC-16D683612207}">
      <dgm:prSet/>
      <dgm:spPr/>
      <dgm:t>
        <a:bodyPr/>
        <a:lstStyle/>
        <a:p>
          <a:endParaRPr lang="fr-FR"/>
        </a:p>
      </dgm:t>
    </dgm:pt>
    <dgm:pt modelId="{C9EF4714-D720-496B-818D-D532AD05D734}" type="sibTrans" cxnId="{FDD27587-2779-4296-B6EC-16D683612207}">
      <dgm:prSet/>
      <dgm:spPr/>
      <dgm:t>
        <a:bodyPr/>
        <a:lstStyle/>
        <a:p>
          <a:endParaRPr lang="fr-FR"/>
        </a:p>
      </dgm:t>
    </dgm:pt>
    <dgm:pt modelId="{F31B2D2C-FD24-44BA-936C-F782C9735ABB}">
      <dgm:prSet phldrT="[Texte]" custT="1"/>
      <dgm:spPr/>
      <dgm:t>
        <a:bodyPr/>
        <a:lstStyle/>
        <a:p>
          <a:r>
            <a:rPr lang="fr-FR" sz="2200" b="1" dirty="0" smtClean="0">
              <a:latin typeface="Rockwell" panose="02060603020205020403" pitchFamily="18" charset="0"/>
            </a:rPr>
            <a:t>Critères de suivi-évaluation</a:t>
          </a:r>
          <a:endParaRPr lang="fr-FR" sz="2200" b="1" dirty="0">
            <a:latin typeface="Rockwell" panose="02060603020205020403" pitchFamily="18" charset="0"/>
          </a:endParaRPr>
        </a:p>
      </dgm:t>
    </dgm:pt>
    <dgm:pt modelId="{51538FEE-FEB1-4342-AB75-EE752B90230B}" type="sibTrans" cxnId="{394FC194-D1DF-4324-ACD8-E7AE70A3758E}">
      <dgm:prSet/>
      <dgm:spPr/>
      <dgm:t>
        <a:bodyPr/>
        <a:lstStyle/>
        <a:p>
          <a:endParaRPr lang="fr-FR"/>
        </a:p>
      </dgm:t>
    </dgm:pt>
    <dgm:pt modelId="{48CC53EB-EDFE-40ED-A320-C0EC4A8A745A}" type="parTrans" cxnId="{394FC194-D1DF-4324-ACD8-E7AE70A3758E}">
      <dgm:prSet/>
      <dgm:spPr/>
      <dgm:t>
        <a:bodyPr/>
        <a:lstStyle/>
        <a:p>
          <a:endParaRPr lang="fr-FR"/>
        </a:p>
      </dgm:t>
    </dgm:pt>
    <dgm:pt modelId="{D34AC907-9A6A-43A8-A26D-954362856F7A}">
      <dgm:prSet phldrT="[Texte]" custT="1"/>
      <dgm:spPr/>
      <dgm:t>
        <a:bodyPr/>
        <a:lstStyle/>
        <a:p>
          <a:pPr>
            <a:spcAft>
              <a:spcPts val="800"/>
            </a:spcAft>
          </a:pPr>
          <a:r>
            <a:rPr lang="fr-FR" sz="1800" b="1" dirty="0" smtClean="0">
              <a:latin typeface="Rockwell" panose="02060603020205020403" pitchFamily="18" charset="0"/>
            </a:rPr>
            <a:t>Pertinence</a:t>
          </a:r>
          <a:endParaRPr lang="fr-FR" sz="1800" b="1" dirty="0">
            <a:latin typeface="Rockwell" panose="02060603020205020403" pitchFamily="18" charset="0"/>
          </a:endParaRPr>
        </a:p>
      </dgm:t>
    </dgm:pt>
    <dgm:pt modelId="{0FE7F8A4-BBE6-4E68-B2DC-3AA703848234}" type="sibTrans" cxnId="{A8B70880-5826-4CB4-9366-2B8D865FC356}">
      <dgm:prSet/>
      <dgm:spPr/>
      <dgm:t>
        <a:bodyPr/>
        <a:lstStyle/>
        <a:p>
          <a:endParaRPr lang="fr-FR"/>
        </a:p>
      </dgm:t>
    </dgm:pt>
    <dgm:pt modelId="{7443CD8A-15EE-49CB-A22F-EB39AB3EAFB3}" type="parTrans" cxnId="{A8B70880-5826-4CB4-9366-2B8D865FC356}">
      <dgm:prSet/>
      <dgm:spPr/>
      <dgm:t>
        <a:bodyPr/>
        <a:lstStyle/>
        <a:p>
          <a:endParaRPr lang="fr-FR"/>
        </a:p>
      </dgm:t>
    </dgm:pt>
    <dgm:pt modelId="{34B3DB01-0782-4007-BBCD-42811A547FD1}">
      <dgm:prSet custT="1"/>
      <dgm:spPr/>
      <dgm:t>
        <a:bodyPr/>
        <a:lstStyle/>
        <a:p>
          <a:pPr>
            <a:spcAft>
              <a:spcPts val="800"/>
            </a:spcAft>
          </a:pPr>
          <a:r>
            <a:rPr lang="fr-FR" sz="1800" b="1" dirty="0" smtClean="0">
              <a:latin typeface="Rockwell" panose="02060603020205020403" pitchFamily="18" charset="0"/>
            </a:rPr>
            <a:t>Efficacité</a:t>
          </a:r>
          <a:endParaRPr lang="fr-FR" sz="1800" b="1" dirty="0">
            <a:latin typeface="Rockwell" panose="02060603020205020403" pitchFamily="18" charset="0"/>
          </a:endParaRPr>
        </a:p>
      </dgm:t>
    </dgm:pt>
    <dgm:pt modelId="{16E5D116-A0A7-4390-90E1-FD9468D08DE9}" type="parTrans" cxnId="{4A8C58AD-6C70-4C40-B42C-0A2ADA72FBAC}">
      <dgm:prSet/>
      <dgm:spPr/>
      <dgm:t>
        <a:bodyPr/>
        <a:lstStyle/>
        <a:p>
          <a:endParaRPr lang="fr-FR"/>
        </a:p>
      </dgm:t>
    </dgm:pt>
    <dgm:pt modelId="{F965DC43-34D8-4A71-9C2F-602886FFE2CD}" type="sibTrans" cxnId="{4A8C58AD-6C70-4C40-B42C-0A2ADA72FBAC}">
      <dgm:prSet/>
      <dgm:spPr/>
      <dgm:t>
        <a:bodyPr/>
        <a:lstStyle/>
        <a:p>
          <a:endParaRPr lang="fr-FR"/>
        </a:p>
      </dgm:t>
    </dgm:pt>
    <dgm:pt modelId="{FDD9802D-7199-4786-A9AF-381C275F1A66}">
      <dgm:prSet custT="1"/>
      <dgm:spPr/>
      <dgm:t>
        <a:bodyPr/>
        <a:lstStyle/>
        <a:p>
          <a:pPr>
            <a:spcAft>
              <a:spcPts val="800"/>
            </a:spcAft>
          </a:pPr>
          <a:r>
            <a:rPr lang="fr-FR" sz="1800" b="1" dirty="0" smtClean="0">
              <a:latin typeface="Rockwell" panose="02060603020205020403" pitchFamily="18" charset="0"/>
            </a:rPr>
            <a:t>Effet</a:t>
          </a:r>
          <a:endParaRPr lang="fr-FR" sz="1800" b="1" dirty="0">
            <a:latin typeface="Rockwell" panose="02060603020205020403" pitchFamily="18" charset="0"/>
          </a:endParaRPr>
        </a:p>
      </dgm:t>
    </dgm:pt>
    <dgm:pt modelId="{12441312-06AE-4EF2-A9FD-FE28F503F8B9}" type="parTrans" cxnId="{621CBD82-7D80-4FA4-80BA-0263B597EA27}">
      <dgm:prSet/>
      <dgm:spPr/>
      <dgm:t>
        <a:bodyPr/>
        <a:lstStyle/>
        <a:p>
          <a:endParaRPr lang="fr-FR"/>
        </a:p>
      </dgm:t>
    </dgm:pt>
    <dgm:pt modelId="{2EBC93AC-080C-4E5B-A083-D2B36722AC79}" type="sibTrans" cxnId="{621CBD82-7D80-4FA4-80BA-0263B597EA27}">
      <dgm:prSet/>
      <dgm:spPr/>
      <dgm:t>
        <a:bodyPr/>
        <a:lstStyle/>
        <a:p>
          <a:endParaRPr lang="fr-FR"/>
        </a:p>
      </dgm:t>
    </dgm:pt>
    <dgm:pt modelId="{5E1E8E69-EE82-4933-904D-14CA0EFF29E7}">
      <dgm:prSet/>
      <dgm:spPr/>
      <dgm:t>
        <a:bodyPr/>
        <a:lstStyle/>
        <a:p>
          <a:pPr>
            <a:spcAft>
              <a:spcPct val="15000"/>
            </a:spcAft>
          </a:pPr>
          <a:endParaRPr lang="fr-FR" sz="1000" dirty="0">
            <a:latin typeface="Rockwell" panose="02060603020205020403" pitchFamily="18" charset="0"/>
          </a:endParaRPr>
        </a:p>
      </dgm:t>
    </dgm:pt>
    <dgm:pt modelId="{8F3BCFDD-AD1D-4F4E-9E2C-506792A2E303}" type="parTrans" cxnId="{A8B407A1-59DB-4144-A12A-52178DBCCCB2}">
      <dgm:prSet/>
      <dgm:spPr/>
      <dgm:t>
        <a:bodyPr/>
        <a:lstStyle/>
        <a:p>
          <a:endParaRPr lang="fr-FR"/>
        </a:p>
      </dgm:t>
    </dgm:pt>
    <dgm:pt modelId="{183542FE-80DD-4B7E-8377-1B1AAB9AC362}" type="sibTrans" cxnId="{A8B407A1-59DB-4144-A12A-52178DBCCCB2}">
      <dgm:prSet/>
      <dgm:spPr/>
      <dgm:t>
        <a:bodyPr/>
        <a:lstStyle/>
        <a:p>
          <a:endParaRPr lang="fr-FR"/>
        </a:p>
      </dgm:t>
    </dgm:pt>
    <dgm:pt modelId="{45D25E9E-EEFA-4707-91A8-7F4A3F4C9282}">
      <dgm:prSet phldrT="[Texte]"/>
      <dgm:spPr/>
      <dgm:t>
        <a:bodyPr/>
        <a:lstStyle/>
        <a:p>
          <a:pPr>
            <a:spcAft>
              <a:spcPct val="15000"/>
            </a:spcAft>
          </a:pPr>
          <a:endParaRPr lang="fr-FR" sz="1000" dirty="0">
            <a:latin typeface="Rockwell" panose="02060603020205020403" pitchFamily="18" charset="0"/>
          </a:endParaRPr>
        </a:p>
      </dgm:t>
    </dgm:pt>
    <dgm:pt modelId="{5E3FF4EB-CB05-4C11-92A7-2FD1A9895E83}" type="parTrans" cxnId="{628A8C3F-D5E8-4393-B1EC-F46EAE9C3122}">
      <dgm:prSet/>
      <dgm:spPr/>
      <dgm:t>
        <a:bodyPr/>
        <a:lstStyle/>
        <a:p>
          <a:endParaRPr lang="fr-FR"/>
        </a:p>
      </dgm:t>
    </dgm:pt>
    <dgm:pt modelId="{0DDE9642-1B2E-434C-9001-0884793CF0DF}" type="sibTrans" cxnId="{628A8C3F-D5E8-4393-B1EC-F46EAE9C3122}">
      <dgm:prSet/>
      <dgm:spPr/>
      <dgm:t>
        <a:bodyPr/>
        <a:lstStyle/>
        <a:p>
          <a:endParaRPr lang="fr-FR"/>
        </a:p>
      </dgm:t>
    </dgm:pt>
    <dgm:pt modelId="{14526097-F1DA-487F-A7C8-EB2487098E38}">
      <dgm:prSet phldrT="[Texte]" custT="1"/>
      <dgm:spPr/>
      <dgm:t>
        <a:bodyPr/>
        <a:lstStyle/>
        <a:p>
          <a:pPr algn="l">
            <a:spcAft>
              <a:spcPts val="600"/>
            </a:spcAft>
          </a:pPr>
          <a:r>
            <a:rPr lang="fr-FR" sz="1500" b="1" dirty="0" smtClean="0">
              <a:latin typeface="Rockwell" panose="02060603020205020403" pitchFamily="18" charset="0"/>
            </a:rPr>
            <a:t>nombre de supports de communication produits et diffusés </a:t>
          </a:r>
          <a:endParaRPr lang="fr-FR" sz="1500" b="1" dirty="0">
            <a:latin typeface="Rockwell" panose="02060603020205020403" pitchFamily="18" charset="0"/>
          </a:endParaRPr>
        </a:p>
      </dgm:t>
    </dgm:pt>
    <dgm:pt modelId="{70BD94D6-E578-43A8-828F-38E381C97139}" type="sibTrans" cxnId="{760A5FB0-7913-4A9B-B71C-E3866E3F191E}">
      <dgm:prSet/>
      <dgm:spPr/>
      <dgm:t>
        <a:bodyPr/>
        <a:lstStyle/>
        <a:p>
          <a:endParaRPr lang="fr-FR"/>
        </a:p>
      </dgm:t>
    </dgm:pt>
    <dgm:pt modelId="{7655D809-D23A-4B43-B962-9FCE8316AD2C}" type="parTrans" cxnId="{760A5FB0-7913-4A9B-B71C-E3866E3F191E}">
      <dgm:prSet/>
      <dgm:spPr/>
      <dgm:t>
        <a:bodyPr/>
        <a:lstStyle/>
        <a:p>
          <a:endParaRPr lang="fr-FR"/>
        </a:p>
      </dgm:t>
    </dgm:pt>
    <dgm:pt modelId="{E7D3FBA7-FDC4-4D17-AF60-7B57B7F37032}">
      <dgm:prSet custT="1"/>
      <dgm:spPr/>
      <dgm:t>
        <a:bodyPr/>
        <a:lstStyle/>
        <a:p>
          <a:pPr>
            <a:spcAft>
              <a:spcPts val="600"/>
            </a:spcAft>
          </a:pPr>
          <a:r>
            <a:rPr lang="fr-FR" sz="1500" b="1" dirty="0" smtClean="0">
              <a:latin typeface="Rockwell" panose="02060603020205020403" pitchFamily="18" charset="0"/>
            </a:rPr>
            <a:t>nombre d’activités médiatisées ; </a:t>
          </a:r>
          <a:endParaRPr lang="fr-FR" sz="1500" b="1" dirty="0">
            <a:latin typeface="Rockwell" panose="02060603020205020403" pitchFamily="18" charset="0"/>
          </a:endParaRPr>
        </a:p>
      </dgm:t>
    </dgm:pt>
    <dgm:pt modelId="{716A49DB-63FE-47FE-BB00-07A25E84A613}" type="sibTrans" cxnId="{9F306901-CAD9-4783-9399-A78AD80102C1}">
      <dgm:prSet/>
      <dgm:spPr/>
      <dgm:t>
        <a:bodyPr/>
        <a:lstStyle/>
        <a:p>
          <a:endParaRPr lang="fr-FR"/>
        </a:p>
      </dgm:t>
    </dgm:pt>
    <dgm:pt modelId="{1489E174-6F58-42C3-8EFC-D318E9BE8620}" type="parTrans" cxnId="{9F306901-CAD9-4783-9399-A78AD80102C1}">
      <dgm:prSet/>
      <dgm:spPr/>
      <dgm:t>
        <a:bodyPr/>
        <a:lstStyle/>
        <a:p>
          <a:endParaRPr lang="fr-FR"/>
        </a:p>
      </dgm:t>
    </dgm:pt>
    <dgm:pt modelId="{F6FD4C58-B014-4FEB-B0EE-93DB5EDB8E8F}">
      <dgm:prSet custT="1"/>
      <dgm:spPr/>
      <dgm:t>
        <a:bodyPr/>
        <a:lstStyle/>
        <a:p>
          <a:pPr>
            <a:spcAft>
              <a:spcPts val="600"/>
            </a:spcAft>
          </a:pPr>
          <a:r>
            <a:rPr lang="fr-FR" sz="1500" b="1" dirty="0" smtClean="0">
              <a:latin typeface="Rockwell" panose="02060603020205020403" pitchFamily="18" charset="0"/>
            </a:rPr>
            <a:t>nombre de rencontres de sensibilisation et plaidoyer animées ; </a:t>
          </a:r>
          <a:endParaRPr lang="fr-FR" sz="1500" b="1" dirty="0">
            <a:latin typeface="Rockwell" panose="02060603020205020403" pitchFamily="18" charset="0"/>
          </a:endParaRPr>
        </a:p>
      </dgm:t>
    </dgm:pt>
    <dgm:pt modelId="{E57C4EA0-5C73-4267-9851-37E055F5EB25}" type="sibTrans" cxnId="{2AE65347-6551-4668-9199-C0C4D0D42F83}">
      <dgm:prSet/>
      <dgm:spPr/>
      <dgm:t>
        <a:bodyPr/>
        <a:lstStyle/>
        <a:p>
          <a:endParaRPr lang="fr-FR"/>
        </a:p>
      </dgm:t>
    </dgm:pt>
    <dgm:pt modelId="{359FFD4D-C625-4409-A5CD-49EAE053A4E3}" type="parTrans" cxnId="{2AE65347-6551-4668-9199-C0C4D0D42F83}">
      <dgm:prSet/>
      <dgm:spPr/>
      <dgm:t>
        <a:bodyPr/>
        <a:lstStyle/>
        <a:p>
          <a:endParaRPr lang="fr-FR"/>
        </a:p>
      </dgm:t>
    </dgm:pt>
    <dgm:pt modelId="{A0B1310C-BD92-4B22-ADEE-4B9848BBD92E}">
      <dgm:prSet custT="1"/>
      <dgm:spPr/>
      <dgm:t>
        <a:bodyPr/>
        <a:lstStyle/>
        <a:p>
          <a:pPr>
            <a:spcAft>
              <a:spcPts val="600"/>
            </a:spcAft>
          </a:pPr>
          <a:r>
            <a:rPr lang="fr-FR" sz="1500" b="1" dirty="0" smtClean="0">
              <a:latin typeface="Rockwell" panose="02060603020205020403" pitchFamily="18" charset="0"/>
            </a:rPr>
            <a:t>nombre de rapports d’activités diffusés</a:t>
          </a:r>
          <a:endParaRPr lang="fr-FR" sz="1500" b="1" dirty="0">
            <a:latin typeface="Rockwell" panose="02060603020205020403" pitchFamily="18" charset="0"/>
          </a:endParaRPr>
        </a:p>
      </dgm:t>
    </dgm:pt>
    <dgm:pt modelId="{F6E4D3CB-E504-4200-A06B-442050B0250B}" type="sibTrans" cxnId="{0D935955-3C83-4E21-B8A7-91FC1209D2B6}">
      <dgm:prSet/>
      <dgm:spPr/>
      <dgm:t>
        <a:bodyPr/>
        <a:lstStyle/>
        <a:p>
          <a:endParaRPr lang="fr-FR"/>
        </a:p>
      </dgm:t>
    </dgm:pt>
    <dgm:pt modelId="{466EE5DE-D3AD-4681-A468-E74099E9C6F3}" type="parTrans" cxnId="{0D935955-3C83-4E21-B8A7-91FC1209D2B6}">
      <dgm:prSet/>
      <dgm:spPr/>
      <dgm:t>
        <a:bodyPr/>
        <a:lstStyle/>
        <a:p>
          <a:endParaRPr lang="fr-FR"/>
        </a:p>
      </dgm:t>
    </dgm:pt>
    <dgm:pt modelId="{D82A279D-4D74-4DA0-B66C-6F6149A2A1EB}">
      <dgm:prSet/>
      <dgm:spPr/>
      <dgm:t>
        <a:bodyPr/>
        <a:lstStyle/>
        <a:p>
          <a:pPr>
            <a:spcAft>
              <a:spcPct val="15000"/>
            </a:spcAft>
          </a:pPr>
          <a:endParaRPr lang="fr-FR" sz="900" dirty="0"/>
        </a:p>
      </dgm:t>
    </dgm:pt>
    <dgm:pt modelId="{EC6BAD6A-AE41-452A-9673-FBE314EAC686}" type="sibTrans" cxnId="{FD592796-E311-4313-900D-A0205B08C343}">
      <dgm:prSet/>
      <dgm:spPr/>
      <dgm:t>
        <a:bodyPr/>
        <a:lstStyle/>
        <a:p>
          <a:endParaRPr lang="fr-FR"/>
        </a:p>
      </dgm:t>
    </dgm:pt>
    <dgm:pt modelId="{E3994542-81FA-4472-AE82-A9E32E66790D}" type="parTrans" cxnId="{FD592796-E311-4313-900D-A0205B08C343}">
      <dgm:prSet/>
      <dgm:spPr/>
      <dgm:t>
        <a:bodyPr/>
        <a:lstStyle/>
        <a:p>
          <a:endParaRPr lang="fr-FR"/>
        </a:p>
      </dgm:t>
    </dgm:pt>
    <dgm:pt modelId="{ED65D64A-9571-48E1-8439-59189241FE2D}">
      <dgm:prSet phldrT="[Texte]" custT="1"/>
      <dgm:spPr/>
      <dgm:t>
        <a:bodyPr/>
        <a:lstStyle/>
        <a:p>
          <a:pPr algn="l">
            <a:spcAft>
              <a:spcPts val="600"/>
            </a:spcAft>
          </a:pPr>
          <a:endParaRPr lang="fr-FR" sz="1100" b="1" dirty="0">
            <a:latin typeface="Rockwell" panose="02060603020205020403" pitchFamily="18" charset="0"/>
          </a:endParaRPr>
        </a:p>
      </dgm:t>
    </dgm:pt>
    <dgm:pt modelId="{70E0D475-4799-4C55-9048-D178DC0571E8}" type="parTrans" cxnId="{C6C32E86-FB30-4501-A2F9-585C3D83BC6B}">
      <dgm:prSet/>
      <dgm:spPr/>
      <dgm:t>
        <a:bodyPr/>
        <a:lstStyle/>
        <a:p>
          <a:endParaRPr lang="fr-FR"/>
        </a:p>
      </dgm:t>
    </dgm:pt>
    <dgm:pt modelId="{375BFF9D-C7E8-4B90-8DC7-C9ED0C8403D4}" type="sibTrans" cxnId="{C6C32E86-FB30-4501-A2F9-585C3D83BC6B}">
      <dgm:prSet/>
      <dgm:spPr/>
      <dgm:t>
        <a:bodyPr/>
        <a:lstStyle/>
        <a:p>
          <a:endParaRPr lang="fr-FR"/>
        </a:p>
      </dgm:t>
    </dgm:pt>
    <dgm:pt modelId="{00FA59DD-FDF7-485D-AAF8-A04A1F7B9D8E}">
      <dgm:prSet custT="1"/>
      <dgm:spPr/>
      <dgm:t>
        <a:bodyPr/>
        <a:lstStyle/>
        <a:p>
          <a:pPr>
            <a:spcAft>
              <a:spcPts val="600"/>
            </a:spcAft>
          </a:pPr>
          <a:r>
            <a:rPr lang="fr-FR" sz="1400" b="1" dirty="0" smtClean="0">
              <a:latin typeface="Rockwell" panose="02060603020205020403" pitchFamily="18" charset="0"/>
            </a:rPr>
            <a:t> press-books et éléments audiovisuels ;</a:t>
          </a:r>
          <a:endParaRPr lang="fr-FR" sz="1400" b="1" dirty="0">
            <a:latin typeface="Rockwell" panose="02060603020205020403" pitchFamily="18" charset="0"/>
          </a:endParaRPr>
        </a:p>
      </dgm:t>
    </dgm:pt>
    <dgm:pt modelId="{22D0C24E-FB89-49B5-8F4A-EE19CC6D7A81}" type="parTrans" cxnId="{D04DA24C-7A4C-4687-9B9E-AF508D73FBD9}">
      <dgm:prSet/>
      <dgm:spPr/>
      <dgm:t>
        <a:bodyPr/>
        <a:lstStyle/>
        <a:p>
          <a:endParaRPr lang="fr-FR"/>
        </a:p>
      </dgm:t>
    </dgm:pt>
    <dgm:pt modelId="{50995B8D-70F5-4CB9-B4D4-BF9242CF3066}" type="sibTrans" cxnId="{D04DA24C-7A4C-4687-9B9E-AF508D73FBD9}">
      <dgm:prSet/>
      <dgm:spPr/>
      <dgm:t>
        <a:bodyPr/>
        <a:lstStyle/>
        <a:p>
          <a:endParaRPr lang="fr-FR"/>
        </a:p>
      </dgm:t>
    </dgm:pt>
    <dgm:pt modelId="{79FC0748-6DC1-4628-8407-E99D913724BB}">
      <dgm:prSet custT="1"/>
      <dgm:spPr/>
      <dgm:t>
        <a:bodyPr/>
        <a:lstStyle/>
        <a:p>
          <a:pPr>
            <a:spcAft>
              <a:spcPts val="600"/>
            </a:spcAft>
          </a:pPr>
          <a:r>
            <a:rPr lang="fr-FR" sz="1400" b="1" dirty="0" smtClean="0">
              <a:latin typeface="Rockwell" panose="02060603020205020403" pitchFamily="18" charset="0"/>
            </a:rPr>
            <a:t>des attestations de diffusion ou de service fait ; </a:t>
          </a:r>
          <a:endParaRPr lang="fr-FR" sz="1400" b="1" dirty="0">
            <a:latin typeface="Rockwell" panose="02060603020205020403" pitchFamily="18" charset="0"/>
          </a:endParaRPr>
        </a:p>
      </dgm:t>
    </dgm:pt>
    <dgm:pt modelId="{ED34EDC4-A202-4BA6-9305-556ED7154514}" type="parTrans" cxnId="{F3A5B1BA-8513-4AE3-A37F-A0242A66D167}">
      <dgm:prSet/>
      <dgm:spPr/>
      <dgm:t>
        <a:bodyPr/>
        <a:lstStyle/>
        <a:p>
          <a:endParaRPr lang="fr-FR"/>
        </a:p>
      </dgm:t>
    </dgm:pt>
    <dgm:pt modelId="{A940D7E0-3046-45FE-ADE8-0B7815DAB3F1}" type="sibTrans" cxnId="{F3A5B1BA-8513-4AE3-A37F-A0242A66D167}">
      <dgm:prSet/>
      <dgm:spPr/>
      <dgm:t>
        <a:bodyPr/>
        <a:lstStyle/>
        <a:p>
          <a:endParaRPr lang="fr-FR"/>
        </a:p>
      </dgm:t>
    </dgm:pt>
    <dgm:pt modelId="{72ED38CA-AA89-414F-9475-D40B820894AD}">
      <dgm:prSet custT="1"/>
      <dgm:spPr/>
      <dgm:t>
        <a:bodyPr/>
        <a:lstStyle/>
        <a:p>
          <a:pPr>
            <a:spcAft>
              <a:spcPts val="600"/>
            </a:spcAft>
          </a:pPr>
          <a:r>
            <a:rPr lang="fr-FR" sz="1400" b="1" dirty="0" smtClean="0">
              <a:latin typeface="Rockwell" panose="02060603020205020403" pitchFamily="18" charset="0"/>
            </a:rPr>
            <a:t>des comptes rendus des rencontres de sensibilisation et de plaidoyer.</a:t>
          </a:r>
          <a:endParaRPr lang="fr-FR" sz="1400" b="1" dirty="0">
            <a:latin typeface="Rockwell" panose="02060603020205020403" pitchFamily="18" charset="0"/>
          </a:endParaRPr>
        </a:p>
      </dgm:t>
    </dgm:pt>
    <dgm:pt modelId="{7D9E45C6-D620-4093-8BFE-34B281603E7A}" type="parTrans" cxnId="{4B5E995C-FE4C-4D14-9AAA-7218A970FD5C}">
      <dgm:prSet/>
      <dgm:spPr/>
      <dgm:t>
        <a:bodyPr/>
        <a:lstStyle/>
        <a:p>
          <a:endParaRPr lang="fr-FR"/>
        </a:p>
      </dgm:t>
    </dgm:pt>
    <dgm:pt modelId="{06FA7ADB-B4DA-4D54-ABBD-FDCBC107EB61}" type="sibTrans" cxnId="{4B5E995C-FE4C-4D14-9AAA-7218A970FD5C}">
      <dgm:prSet/>
      <dgm:spPr/>
      <dgm:t>
        <a:bodyPr/>
        <a:lstStyle/>
        <a:p>
          <a:endParaRPr lang="fr-FR"/>
        </a:p>
      </dgm:t>
    </dgm:pt>
    <dgm:pt modelId="{10E99CCD-3C43-4297-B7B9-96235957EB81}">
      <dgm:prSet/>
      <dgm:spPr/>
      <dgm:t>
        <a:bodyPr/>
        <a:lstStyle/>
        <a:p>
          <a:pPr>
            <a:spcAft>
              <a:spcPct val="15000"/>
            </a:spcAft>
          </a:pPr>
          <a:endParaRPr lang="fr-FR" sz="800" dirty="0"/>
        </a:p>
      </dgm:t>
    </dgm:pt>
    <dgm:pt modelId="{5D460292-591D-4E54-843E-7EAF5A8E74FA}" type="parTrans" cxnId="{6E734E73-01A0-4A28-A57E-599AFE884015}">
      <dgm:prSet/>
      <dgm:spPr/>
      <dgm:t>
        <a:bodyPr/>
        <a:lstStyle/>
        <a:p>
          <a:endParaRPr lang="fr-FR"/>
        </a:p>
      </dgm:t>
    </dgm:pt>
    <dgm:pt modelId="{93339544-99C5-4B9B-A769-AFBFB9874A30}" type="sibTrans" cxnId="{6E734E73-01A0-4A28-A57E-599AFE884015}">
      <dgm:prSet/>
      <dgm:spPr/>
      <dgm:t>
        <a:bodyPr/>
        <a:lstStyle/>
        <a:p>
          <a:endParaRPr lang="fr-FR"/>
        </a:p>
      </dgm:t>
    </dgm:pt>
    <dgm:pt modelId="{F1710BB9-8470-4732-95B6-28E8C0BB474C}">
      <dgm:prSet/>
      <dgm:spPr/>
      <dgm:t>
        <a:bodyPr/>
        <a:lstStyle/>
        <a:p>
          <a:pPr>
            <a:spcAft>
              <a:spcPct val="15000"/>
            </a:spcAft>
          </a:pPr>
          <a:endParaRPr lang="fr-FR" sz="800" dirty="0"/>
        </a:p>
      </dgm:t>
    </dgm:pt>
    <dgm:pt modelId="{5CA3E6C5-F97B-4851-93DE-D736237B7946}" type="parTrans" cxnId="{3A8CEC49-9E18-43A9-9704-42EC08F69A0E}">
      <dgm:prSet/>
      <dgm:spPr/>
      <dgm:t>
        <a:bodyPr/>
        <a:lstStyle/>
        <a:p>
          <a:endParaRPr lang="fr-FR"/>
        </a:p>
      </dgm:t>
    </dgm:pt>
    <dgm:pt modelId="{98E14E29-7E34-4E33-B855-1D751E083372}" type="sibTrans" cxnId="{3A8CEC49-9E18-43A9-9704-42EC08F69A0E}">
      <dgm:prSet/>
      <dgm:spPr/>
      <dgm:t>
        <a:bodyPr/>
        <a:lstStyle/>
        <a:p>
          <a:endParaRPr lang="fr-FR"/>
        </a:p>
      </dgm:t>
    </dgm:pt>
    <dgm:pt modelId="{9C49C125-2667-4697-8682-FB063BBEBFB2}">
      <dgm:prSet phldrT="[Texte]"/>
      <dgm:spPr/>
      <dgm:t>
        <a:bodyPr/>
        <a:lstStyle/>
        <a:p>
          <a:pPr>
            <a:spcAft>
              <a:spcPct val="15000"/>
            </a:spcAft>
          </a:pPr>
          <a:endParaRPr lang="fr-FR" sz="800" dirty="0"/>
        </a:p>
      </dgm:t>
    </dgm:pt>
    <dgm:pt modelId="{3C18F95E-967E-4AC1-AA92-F7F5F7A14964}" type="parTrans" cxnId="{D7F33285-ECE3-48F0-ACFD-1A26BFC29A5A}">
      <dgm:prSet/>
      <dgm:spPr/>
      <dgm:t>
        <a:bodyPr/>
        <a:lstStyle/>
        <a:p>
          <a:endParaRPr lang="fr-FR"/>
        </a:p>
      </dgm:t>
    </dgm:pt>
    <dgm:pt modelId="{28C27A93-79D1-4994-8D9D-65D76FA19F06}" type="sibTrans" cxnId="{D7F33285-ECE3-48F0-ACFD-1A26BFC29A5A}">
      <dgm:prSet/>
      <dgm:spPr/>
      <dgm:t>
        <a:bodyPr/>
        <a:lstStyle/>
        <a:p>
          <a:endParaRPr lang="fr-FR"/>
        </a:p>
      </dgm:t>
    </dgm:pt>
    <dgm:pt modelId="{EF24CC4E-7740-43FA-9B0C-74E0EA635104}">
      <dgm:prSet phldrT="[Texte]" custT="1"/>
      <dgm:spPr/>
      <dgm:t>
        <a:bodyPr/>
        <a:lstStyle/>
        <a:p>
          <a:pPr>
            <a:spcAft>
              <a:spcPct val="15000"/>
            </a:spcAft>
          </a:pPr>
          <a:endParaRPr lang="fr-FR" sz="1400" b="1" dirty="0">
            <a:latin typeface="Rockwell" panose="02060603020205020403" pitchFamily="18" charset="0"/>
          </a:endParaRPr>
        </a:p>
      </dgm:t>
    </dgm:pt>
    <dgm:pt modelId="{4D9FA4BA-9144-4DC4-904D-914FAEF6507C}" type="parTrans" cxnId="{D3B8D038-C2B9-4C6F-A92F-6B58128B4E76}">
      <dgm:prSet/>
      <dgm:spPr/>
      <dgm:t>
        <a:bodyPr/>
        <a:lstStyle/>
        <a:p>
          <a:endParaRPr lang="fr-FR"/>
        </a:p>
      </dgm:t>
    </dgm:pt>
    <dgm:pt modelId="{B93B2491-05AC-4179-AE30-5DD25477E4E9}" type="sibTrans" cxnId="{D3B8D038-C2B9-4C6F-A92F-6B58128B4E76}">
      <dgm:prSet/>
      <dgm:spPr/>
      <dgm:t>
        <a:bodyPr/>
        <a:lstStyle/>
        <a:p>
          <a:endParaRPr lang="fr-FR"/>
        </a:p>
      </dgm:t>
    </dgm:pt>
    <dgm:pt modelId="{B53EC0A0-598C-4A9D-A7E6-533826E6C87F}" type="pres">
      <dgm:prSet presAssocID="{FEB05260-E2FD-4C22-BA09-EC34C4FF24EC}" presName="Name0" presStyleCnt="0">
        <dgm:presLayoutVars>
          <dgm:dir/>
          <dgm:animLvl val="lvl"/>
          <dgm:resizeHandles val="exact"/>
        </dgm:presLayoutVars>
      </dgm:prSet>
      <dgm:spPr/>
      <dgm:t>
        <a:bodyPr/>
        <a:lstStyle/>
        <a:p>
          <a:endParaRPr lang="fr-FR"/>
        </a:p>
      </dgm:t>
    </dgm:pt>
    <dgm:pt modelId="{88081ED0-7143-4599-8BC8-B281C0CDF232}" type="pres">
      <dgm:prSet presAssocID="{F31B2D2C-FD24-44BA-936C-F782C9735ABB}" presName="linNode" presStyleCnt="0"/>
      <dgm:spPr/>
    </dgm:pt>
    <dgm:pt modelId="{7DB463FF-B1F2-4C63-8577-9D0332A8562E}" type="pres">
      <dgm:prSet presAssocID="{F31B2D2C-FD24-44BA-936C-F782C9735ABB}" presName="parentText" presStyleLbl="node1" presStyleIdx="0" presStyleCnt="3">
        <dgm:presLayoutVars>
          <dgm:chMax val="1"/>
          <dgm:bulletEnabled val="1"/>
        </dgm:presLayoutVars>
      </dgm:prSet>
      <dgm:spPr/>
      <dgm:t>
        <a:bodyPr/>
        <a:lstStyle/>
        <a:p>
          <a:endParaRPr lang="fr-FR"/>
        </a:p>
      </dgm:t>
    </dgm:pt>
    <dgm:pt modelId="{872F4D47-EF2C-4A78-A3FD-B0C5F24CFDC5}" type="pres">
      <dgm:prSet presAssocID="{F31B2D2C-FD24-44BA-936C-F782C9735ABB}" presName="descendantText" presStyleLbl="alignAccFollowNode1" presStyleIdx="0" presStyleCnt="3" custScaleY="120908">
        <dgm:presLayoutVars>
          <dgm:bulletEnabled val="1"/>
        </dgm:presLayoutVars>
      </dgm:prSet>
      <dgm:spPr/>
      <dgm:t>
        <a:bodyPr/>
        <a:lstStyle/>
        <a:p>
          <a:endParaRPr lang="fr-FR"/>
        </a:p>
      </dgm:t>
    </dgm:pt>
    <dgm:pt modelId="{53345CA8-A0E8-4157-8EB6-E2726695E588}" type="pres">
      <dgm:prSet presAssocID="{51538FEE-FEB1-4342-AB75-EE752B90230B}" presName="sp" presStyleCnt="0"/>
      <dgm:spPr/>
    </dgm:pt>
    <dgm:pt modelId="{E896476D-4449-4476-A1DC-DCF926AEC435}" type="pres">
      <dgm:prSet presAssocID="{373601BC-CC88-47C7-8FFC-23C56E6827D4}" presName="linNode" presStyleCnt="0"/>
      <dgm:spPr/>
    </dgm:pt>
    <dgm:pt modelId="{BCDD37F7-956A-47E8-98B7-FEAD05B7F658}" type="pres">
      <dgm:prSet presAssocID="{373601BC-CC88-47C7-8FFC-23C56E6827D4}" presName="parentText" presStyleLbl="node1" presStyleIdx="1" presStyleCnt="3">
        <dgm:presLayoutVars>
          <dgm:chMax val="1"/>
          <dgm:bulletEnabled val="1"/>
        </dgm:presLayoutVars>
      </dgm:prSet>
      <dgm:spPr/>
      <dgm:t>
        <a:bodyPr/>
        <a:lstStyle/>
        <a:p>
          <a:endParaRPr lang="fr-FR"/>
        </a:p>
      </dgm:t>
    </dgm:pt>
    <dgm:pt modelId="{97ACB442-0B07-4FF4-AC60-B9BED3CC80A3}" type="pres">
      <dgm:prSet presAssocID="{373601BC-CC88-47C7-8FFC-23C56E6827D4}" presName="descendantText" presStyleLbl="alignAccFollowNode1" presStyleIdx="1" presStyleCnt="3" custScaleY="123202">
        <dgm:presLayoutVars>
          <dgm:bulletEnabled val="1"/>
        </dgm:presLayoutVars>
      </dgm:prSet>
      <dgm:spPr/>
      <dgm:t>
        <a:bodyPr/>
        <a:lstStyle/>
        <a:p>
          <a:endParaRPr lang="fr-FR"/>
        </a:p>
      </dgm:t>
    </dgm:pt>
    <dgm:pt modelId="{F641D9D5-DB21-4537-B750-36B4550FFEB9}" type="pres">
      <dgm:prSet presAssocID="{503A042C-29F4-437E-BCA0-8D2ED3A9732B}" presName="sp" presStyleCnt="0"/>
      <dgm:spPr/>
    </dgm:pt>
    <dgm:pt modelId="{452A8D1D-A707-4799-9156-B30C3E350A72}" type="pres">
      <dgm:prSet presAssocID="{81E99976-73EE-400F-94CB-F190079B1874}" presName="linNode" presStyleCnt="0"/>
      <dgm:spPr/>
    </dgm:pt>
    <dgm:pt modelId="{264356BD-FED7-400F-BA81-A9B78D5A840F}" type="pres">
      <dgm:prSet presAssocID="{81E99976-73EE-400F-94CB-F190079B1874}" presName="parentText" presStyleLbl="node1" presStyleIdx="2" presStyleCnt="3">
        <dgm:presLayoutVars>
          <dgm:chMax val="1"/>
          <dgm:bulletEnabled val="1"/>
        </dgm:presLayoutVars>
      </dgm:prSet>
      <dgm:spPr/>
      <dgm:t>
        <a:bodyPr/>
        <a:lstStyle/>
        <a:p>
          <a:endParaRPr lang="fr-FR"/>
        </a:p>
      </dgm:t>
    </dgm:pt>
    <dgm:pt modelId="{772183CF-0998-4D2B-A5A1-B8B88FAD6423}" type="pres">
      <dgm:prSet presAssocID="{81E99976-73EE-400F-94CB-F190079B1874}" presName="descendantText" presStyleLbl="alignAccFollowNode1" presStyleIdx="2" presStyleCnt="3" custScaleY="146137">
        <dgm:presLayoutVars>
          <dgm:bulletEnabled val="1"/>
        </dgm:presLayoutVars>
      </dgm:prSet>
      <dgm:spPr/>
      <dgm:t>
        <a:bodyPr/>
        <a:lstStyle/>
        <a:p>
          <a:endParaRPr lang="fr-FR"/>
        </a:p>
      </dgm:t>
    </dgm:pt>
  </dgm:ptLst>
  <dgm:cxnLst>
    <dgm:cxn modelId="{BD058CB9-7AC1-40BD-AD92-57DE1E161C93}" type="presOf" srcId="{5E1E8E69-EE82-4933-904D-14CA0EFF29E7}" destId="{872F4D47-EF2C-4A78-A3FD-B0C5F24CFDC5}" srcOrd="0" destOrd="4" presId="urn:microsoft.com/office/officeart/2005/8/layout/vList5"/>
    <dgm:cxn modelId="{D7F33285-ECE3-48F0-ACFD-1A26BFC29A5A}" srcId="{81E99976-73EE-400F-94CB-F190079B1874}" destId="{9C49C125-2667-4697-8682-FB063BBEBFB2}" srcOrd="0" destOrd="0" parTransId="{3C18F95E-967E-4AC1-AA92-F7F5F7A14964}" sibTransId="{28C27A93-79D1-4994-8D9D-65D76FA19F06}"/>
    <dgm:cxn modelId="{F1E091D0-E459-4AEB-B0C4-9F9C61CF0FBA}" type="presOf" srcId="{F6FD4C58-B014-4FEB-B0EE-93DB5EDB8E8F}" destId="{97ACB442-0B07-4FF4-AC60-B9BED3CC80A3}" srcOrd="0" destOrd="3" presId="urn:microsoft.com/office/officeart/2005/8/layout/vList5"/>
    <dgm:cxn modelId="{4A8C58AD-6C70-4C40-B42C-0A2ADA72FBAC}" srcId="{F31B2D2C-FD24-44BA-936C-F782C9735ABB}" destId="{34B3DB01-0782-4007-BBCD-42811A547FD1}" srcOrd="2" destOrd="0" parTransId="{16E5D116-A0A7-4390-90E1-FD9468D08DE9}" sibTransId="{F965DC43-34D8-4A71-9C2F-602886FFE2CD}"/>
    <dgm:cxn modelId="{68A0DFA7-8894-4CA5-AF3A-E4A33D52717F}" type="presOf" srcId="{00FA59DD-FDF7-485D-AAF8-A04A1F7B9D8E}" destId="{772183CF-0998-4D2B-A5A1-B8B88FAD6423}" srcOrd="0" destOrd="3" presId="urn:microsoft.com/office/officeart/2005/8/layout/vList5"/>
    <dgm:cxn modelId="{83DC5C07-6636-4FB5-9792-5C47F6AC0147}" type="presOf" srcId="{9C49C125-2667-4697-8682-FB063BBEBFB2}" destId="{772183CF-0998-4D2B-A5A1-B8B88FAD6423}" srcOrd="0" destOrd="0" presId="urn:microsoft.com/office/officeart/2005/8/layout/vList5"/>
    <dgm:cxn modelId="{201A05CE-CC2D-4F2F-B511-40FFE92825A3}" type="presOf" srcId="{E7D3FBA7-FDC4-4D17-AF60-7B57B7F37032}" destId="{97ACB442-0B07-4FF4-AC60-B9BED3CC80A3}" srcOrd="0" destOrd="2" presId="urn:microsoft.com/office/officeart/2005/8/layout/vList5"/>
    <dgm:cxn modelId="{FD592796-E311-4313-900D-A0205B08C343}" srcId="{373601BC-CC88-47C7-8FFC-23C56E6827D4}" destId="{D82A279D-4D74-4DA0-B66C-6F6149A2A1EB}" srcOrd="5" destOrd="0" parTransId="{E3994542-81FA-4472-AE82-A9E32E66790D}" sibTransId="{EC6BAD6A-AE41-452A-9673-FBE314EAC686}"/>
    <dgm:cxn modelId="{CDDDABC7-AD8F-446F-9D50-A41B6116FECC}" type="presOf" srcId="{F1710BB9-8470-4732-95B6-28E8C0BB474C}" destId="{772183CF-0998-4D2B-A5A1-B8B88FAD6423}" srcOrd="0" destOrd="7" presId="urn:microsoft.com/office/officeart/2005/8/layout/vList5"/>
    <dgm:cxn modelId="{4B5E995C-FE4C-4D14-9AAA-7218A970FD5C}" srcId="{81E99976-73EE-400F-94CB-F190079B1874}" destId="{72ED38CA-AA89-414F-9475-D40B820894AD}" srcOrd="5" destOrd="0" parTransId="{7D9E45C6-D620-4093-8BFE-34B281603E7A}" sibTransId="{06FA7ADB-B4DA-4D54-ABBD-FDCBC107EB61}"/>
    <dgm:cxn modelId="{3CD77792-9771-408A-B760-D2162F58CA37}" type="presOf" srcId="{373601BC-CC88-47C7-8FFC-23C56E6827D4}" destId="{BCDD37F7-956A-47E8-98B7-FEAD05B7F658}" srcOrd="0" destOrd="0" presId="urn:microsoft.com/office/officeart/2005/8/layout/vList5"/>
    <dgm:cxn modelId="{651F3C4D-AEA7-4A5D-9FE4-6A5FA09F7AED}" type="presOf" srcId="{81E99976-73EE-400F-94CB-F190079B1874}" destId="{264356BD-FED7-400F-BA81-A9B78D5A840F}" srcOrd="0" destOrd="0" presId="urn:microsoft.com/office/officeart/2005/8/layout/vList5"/>
    <dgm:cxn modelId="{3A8CEC49-9E18-43A9-9704-42EC08F69A0E}" srcId="{81E99976-73EE-400F-94CB-F190079B1874}" destId="{F1710BB9-8470-4732-95B6-28E8C0BB474C}" srcOrd="7" destOrd="0" parTransId="{5CA3E6C5-F97B-4851-93DE-D736237B7946}" sibTransId="{98E14E29-7E34-4E33-B855-1D751E083372}"/>
    <dgm:cxn modelId="{F3A5B1BA-8513-4AE3-A37F-A0242A66D167}" srcId="{81E99976-73EE-400F-94CB-F190079B1874}" destId="{79FC0748-6DC1-4628-8407-E99D913724BB}" srcOrd="4" destOrd="0" parTransId="{ED34EDC4-A202-4BA6-9305-556ED7154514}" sibTransId="{A940D7E0-3046-45FE-ADE8-0B7815DAB3F1}"/>
    <dgm:cxn modelId="{2AE65347-6551-4668-9199-C0C4D0D42F83}" srcId="{373601BC-CC88-47C7-8FFC-23C56E6827D4}" destId="{F6FD4C58-B014-4FEB-B0EE-93DB5EDB8E8F}" srcOrd="3" destOrd="0" parTransId="{359FFD4D-C625-4409-A5CD-49EAE053A4E3}" sibTransId="{E57C4EA0-5C73-4267-9851-37E055F5EB25}"/>
    <dgm:cxn modelId="{FDD27587-2779-4296-B6EC-16D683612207}" srcId="{81E99976-73EE-400F-94CB-F190079B1874}" destId="{6E4599F4-F878-43CD-B365-A1934E7BEC07}" srcOrd="2" destOrd="0" parTransId="{5D485A06-4F6D-449B-BFDA-7183E4D8442E}" sibTransId="{C9EF4714-D720-496B-818D-D532AD05D734}"/>
    <dgm:cxn modelId="{D04DA24C-7A4C-4687-9B9E-AF508D73FBD9}" srcId="{81E99976-73EE-400F-94CB-F190079B1874}" destId="{00FA59DD-FDF7-485D-AAF8-A04A1F7B9D8E}" srcOrd="3" destOrd="0" parTransId="{22D0C24E-FB89-49B5-8F4A-EE19CC6D7A81}" sibTransId="{50995B8D-70F5-4CB9-B4D4-BF9242CF3066}"/>
    <dgm:cxn modelId="{A8B407A1-59DB-4144-A12A-52178DBCCCB2}" srcId="{F31B2D2C-FD24-44BA-936C-F782C9735ABB}" destId="{5E1E8E69-EE82-4933-904D-14CA0EFF29E7}" srcOrd="4" destOrd="0" parTransId="{8F3BCFDD-AD1D-4F4E-9E2C-506792A2E303}" sibTransId="{183542FE-80DD-4B7E-8377-1B1AAB9AC362}"/>
    <dgm:cxn modelId="{467C5569-1164-4697-8389-DC94B4968217}" type="presOf" srcId="{FDD9802D-7199-4786-A9AF-381C275F1A66}" destId="{872F4D47-EF2C-4A78-A3FD-B0C5F24CFDC5}" srcOrd="0" destOrd="3" presId="urn:microsoft.com/office/officeart/2005/8/layout/vList5"/>
    <dgm:cxn modelId="{DD76185E-F7F8-4D2A-BDC6-F6042A18CF7A}" type="presOf" srcId="{45D25E9E-EEFA-4707-91A8-7F4A3F4C9282}" destId="{872F4D47-EF2C-4A78-A3FD-B0C5F24CFDC5}" srcOrd="0" destOrd="0" presId="urn:microsoft.com/office/officeart/2005/8/layout/vList5"/>
    <dgm:cxn modelId="{9F306901-CAD9-4783-9399-A78AD80102C1}" srcId="{373601BC-CC88-47C7-8FFC-23C56E6827D4}" destId="{E7D3FBA7-FDC4-4D17-AF60-7B57B7F37032}" srcOrd="2" destOrd="0" parTransId="{1489E174-6F58-42C3-8EFC-D318E9BE8620}" sibTransId="{716A49DB-63FE-47FE-BB00-07A25E84A613}"/>
    <dgm:cxn modelId="{C26CDFF4-915B-4260-85C4-86852B1FDB81}" type="presOf" srcId="{34B3DB01-0782-4007-BBCD-42811A547FD1}" destId="{872F4D47-EF2C-4A78-A3FD-B0C5F24CFDC5}" srcOrd="0" destOrd="2" presId="urn:microsoft.com/office/officeart/2005/8/layout/vList5"/>
    <dgm:cxn modelId="{621CBD82-7D80-4FA4-80BA-0263B597EA27}" srcId="{F31B2D2C-FD24-44BA-936C-F782C9735ABB}" destId="{FDD9802D-7199-4786-A9AF-381C275F1A66}" srcOrd="3" destOrd="0" parTransId="{12441312-06AE-4EF2-A9FD-FE28F503F8B9}" sibTransId="{2EBC93AC-080C-4E5B-A083-D2B36722AC79}"/>
    <dgm:cxn modelId="{628A8C3F-D5E8-4393-B1EC-F46EAE9C3122}" srcId="{F31B2D2C-FD24-44BA-936C-F782C9735ABB}" destId="{45D25E9E-EEFA-4707-91A8-7F4A3F4C9282}" srcOrd="0" destOrd="0" parTransId="{5E3FF4EB-CB05-4C11-92A7-2FD1A9895E83}" sibTransId="{0DDE9642-1B2E-434C-9001-0884793CF0DF}"/>
    <dgm:cxn modelId="{6E734E73-01A0-4A28-A57E-599AFE884015}" srcId="{81E99976-73EE-400F-94CB-F190079B1874}" destId="{10E99CCD-3C43-4297-B7B9-96235957EB81}" srcOrd="6" destOrd="0" parTransId="{5D460292-591D-4E54-843E-7EAF5A8E74FA}" sibTransId="{93339544-99C5-4B9B-A769-AFBFB9874A30}"/>
    <dgm:cxn modelId="{58BF42BC-9E3D-422B-B34E-190D3F2B06E8}" srcId="{FEB05260-E2FD-4C22-BA09-EC34C4FF24EC}" destId="{373601BC-CC88-47C7-8FFC-23C56E6827D4}" srcOrd="1" destOrd="0" parTransId="{49131ADA-7A1B-4CF7-8E4B-9D1F14CB5C87}" sibTransId="{503A042C-29F4-437E-BCA0-8D2ED3A9732B}"/>
    <dgm:cxn modelId="{AFED5DA3-53FB-47BB-B53B-249D1BADAF0C}" srcId="{FEB05260-E2FD-4C22-BA09-EC34C4FF24EC}" destId="{81E99976-73EE-400F-94CB-F190079B1874}" srcOrd="2" destOrd="0" parTransId="{3EF481BC-5F9C-47DB-8C36-2B9E778C74F1}" sibTransId="{3AD8588E-A716-47AF-A622-6AF8AF864EB9}"/>
    <dgm:cxn modelId="{B39C458F-7A9E-42E3-B82D-C71D64335D93}" type="presOf" srcId="{14526097-F1DA-487F-A7C8-EB2487098E38}" destId="{97ACB442-0B07-4FF4-AC60-B9BED3CC80A3}" srcOrd="0" destOrd="1" presId="urn:microsoft.com/office/officeart/2005/8/layout/vList5"/>
    <dgm:cxn modelId="{A8B70880-5826-4CB4-9366-2B8D865FC356}" srcId="{F31B2D2C-FD24-44BA-936C-F782C9735ABB}" destId="{D34AC907-9A6A-43A8-A26D-954362856F7A}" srcOrd="1" destOrd="0" parTransId="{7443CD8A-15EE-49CB-A22F-EB39AB3EAFB3}" sibTransId="{0FE7F8A4-BBE6-4E68-B2DC-3AA703848234}"/>
    <dgm:cxn modelId="{C7C27FD2-E5D7-491E-981B-239E25EDEE8E}" type="presOf" srcId="{6E4599F4-F878-43CD-B365-A1934E7BEC07}" destId="{772183CF-0998-4D2B-A5A1-B8B88FAD6423}" srcOrd="0" destOrd="2" presId="urn:microsoft.com/office/officeart/2005/8/layout/vList5"/>
    <dgm:cxn modelId="{5378E8A1-4018-428C-AF5F-ECAE2ABF7290}" type="presOf" srcId="{D82A279D-4D74-4DA0-B66C-6F6149A2A1EB}" destId="{97ACB442-0B07-4FF4-AC60-B9BED3CC80A3}" srcOrd="0" destOrd="5" presId="urn:microsoft.com/office/officeart/2005/8/layout/vList5"/>
    <dgm:cxn modelId="{60460982-D287-4D0C-9F90-CF955F90F0A1}" type="presOf" srcId="{EF24CC4E-7740-43FA-9B0C-74E0EA635104}" destId="{772183CF-0998-4D2B-A5A1-B8B88FAD6423}" srcOrd="0" destOrd="1" presId="urn:microsoft.com/office/officeart/2005/8/layout/vList5"/>
    <dgm:cxn modelId="{CE8EF04A-7428-4AD4-9157-CC657A0177BB}" type="presOf" srcId="{ED65D64A-9571-48E1-8439-59189241FE2D}" destId="{97ACB442-0B07-4FF4-AC60-B9BED3CC80A3}" srcOrd="0" destOrd="0" presId="urn:microsoft.com/office/officeart/2005/8/layout/vList5"/>
    <dgm:cxn modelId="{CF9805DF-4994-44F7-A282-DABDBEE3AA9B}" type="presOf" srcId="{D34AC907-9A6A-43A8-A26D-954362856F7A}" destId="{872F4D47-EF2C-4A78-A3FD-B0C5F24CFDC5}" srcOrd="0" destOrd="1" presId="urn:microsoft.com/office/officeart/2005/8/layout/vList5"/>
    <dgm:cxn modelId="{C6C32E86-FB30-4501-A2F9-585C3D83BC6B}" srcId="{373601BC-CC88-47C7-8FFC-23C56E6827D4}" destId="{ED65D64A-9571-48E1-8439-59189241FE2D}" srcOrd="0" destOrd="0" parTransId="{70E0D475-4799-4C55-9048-D178DC0571E8}" sibTransId="{375BFF9D-C7E8-4B90-8DC7-C9ED0C8403D4}"/>
    <dgm:cxn modelId="{05BF7D3F-C3AD-42E2-9EDC-2E5E2B22994F}" type="presOf" srcId="{FEB05260-E2FD-4C22-BA09-EC34C4FF24EC}" destId="{B53EC0A0-598C-4A9D-A7E6-533826E6C87F}" srcOrd="0" destOrd="0" presId="urn:microsoft.com/office/officeart/2005/8/layout/vList5"/>
    <dgm:cxn modelId="{A646C469-08C7-41F2-AADF-53C944D10CB5}" type="presOf" srcId="{72ED38CA-AA89-414F-9475-D40B820894AD}" destId="{772183CF-0998-4D2B-A5A1-B8B88FAD6423}" srcOrd="0" destOrd="5" presId="urn:microsoft.com/office/officeart/2005/8/layout/vList5"/>
    <dgm:cxn modelId="{E0DF4453-44E4-4E47-B580-2D7A7B2FA858}" type="presOf" srcId="{79FC0748-6DC1-4628-8407-E99D913724BB}" destId="{772183CF-0998-4D2B-A5A1-B8B88FAD6423}" srcOrd="0" destOrd="4" presId="urn:microsoft.com/office/officeart/2005/8/layout/vList5"/>
    <dgm:cxn modelId="{A188C864-094C-4B00-A2DE-9044CF886BC4}" type="presOf" srcId="{F31B2D2C-FD24-44BA-936C-F782C9735ABB}" destId="{7DB463FF-B1F2-4C63-8577-9D0332A8562E}" srcOrd="0" destOrd="0" presId="urn:microsoft.com/office/officeart/2005/8/layout/vList5"/>
    <dgm:cxn modelId="{760A5FB0-7913-4A9B-B71C-E3866E3F191E}" srcId="{373601BC-CC88-47C7-8FFC-23C56E6827D4}" destId="{14526097-F1DA-487F-A7C8-EB2487098E38}" srcOrd="1" destOrd="0" parTransId="{7655D809-D23A-4B43-B962-9FCE8316AD2C}" sibTransId="{70BD94D6-E578-43A8-828F-38E381C97139}"/>
    <dgm:cxn modelId="{8CBFB7B7-0927-4523-B0C4-233225A4FDAA}" type="presOf" srcId="{A0B1310C-BD92-4B22-ADEE-4B9848BBD92E}" destId="{97ACB442-0B07-4FF4-AC60-B9BED3CC80A3}" srcOrd="0" destOrd="4" presId="urn:microsoft.com/office/officeart/2005/8/layout/vList5"/>
    <dgm:cxn modelId="{394FC194-D1DF-4324-ACD8-E7AE70A3758E}" srcId="{FEB05260-E2FD-4C22-BA09-EC34C4FF24EC}" destId="{F31B2D2C-FD24-44BA-936C-F782C9735ABB}" srcOrd="0" destOrd="0" parTransId="{48CC53EB-EDFE-40ED-A320-C0EC4A8A745A}" sibTransId="{51538FEE-FEB1-4342-AB75-EE752B90230B}"/>
    <dgm:cxn modelId="{D3B8D038-C2B9-4C6F-A92F-6B58128B4E76}" srcId="{81E99976-73EE-400F-94CB-F190079B1874}" destId="{EF24CC4E-7740-43FA-9B0C-74E0EA635104}" srcOrd="1" destOrd="0" parTransId="{4D9FA4BA-9144-4DC4-904D-914FAEF6507C}" sibTransId="{B93B2491-05AC-4179-AE30-5DD25477E4E9}"/>
    <dgm:cxn modelId="{0FF69C7F-C4D0-4588-851C-5591254274D8}" type="presOf" srcId="{10E99CCD-3C43-4297-B7B9-96235957EB81}" destId="{772183CF-0998-4D2B-A5A1-B8B88FAD6423}" srcOrd="0" destOrd="6" presId="urn:microsoft.com/office/officeart/2005/8/layout/vList5"/>
    <dgm:cxn modelId="{0D935955-3C83-4E21-B8A7-91FC1209D2B6}" srcId="{373601BC-CC88-47C7-8FFC-23C56E6827D4}" destId="{A0B1310C-BD92-4B22-ADEE-4B9848BBD92E}" srcOrd="4" destOrd="0" parTransId="{466EE5DE-D3AD-4681-A468-E74099E9C6F3}" sibTransId="{F6E4D3CB-E504-4200-A06B-442050B0250B}"/>
    <dgm:cxn modelId="{D9112ADC-B68A-46B5-9D2F-B9B4811B22A9}" type="presParOf" srcId="{B53EC0A0-598C-4A9D-A7E6-533826E6C87F}" destId="{88081ED0-7143-4599-8BC8-B281C0CDF232}" srcOrd="0" destOrd="0" presId="urn:microsoft.com/office/officeart/2005/8/layout/vList5"/>
    <dgm:cxn modelId="{DA63A7CA-8F7C-4721-A067-865B6C40744E}" type="presParOf" srcId="{88081ED0-7143-4599-8BC8-B281C0CDF232}" destId="{7DB463FF-B1F2-4C63-8577-9D0332A8562E}" srcOrd="0" destOrd="0" presId="urn:microsoft.com/office/officeart/2005/8/layout/vList5"/>
    <dgm:cxn modelId="{059B21E4-A3EF-4F86-9F26-262B00B5A488}" type="presParOf" srcId="{88081ED0-7143-4599-8BC8-B281C0CDF232}" destId="{872F4D47-EF2C-4A78-A3FD-B0C5F24CFDC5}" srcOrd="1" destOrd="0" presId="urn:microsoft.com/office/officeart/2005/8/layout/vList5"/>
    <dgm:cxn modelId="{142107C3-C36D-4C48-8EDF-0E329C7DE53D}" type="presParOf" srcId="{B53EC0A0-598C-4A9D-A7E6-533826E6C87F}" destId="{53345CA8-A0E8-4157-8EB6-E2726695E588}" srcOrd="1" destOrd="0" presId="urn:microsoft.com/office/officeart/2005/8/layout/vList5"/>
    <dgm:cxn modelId="{40391749-8902-4AFC-88A1-BD29F2B72060}" type="presParOf" srcId="{B53EC0A0-598C-4A9D-A7E6-533826E6C87F}" destId="{E896476D-4449-4476-A1DC-DCF926AEC435}" srcOrd="2" destOrd="0" presId="urn:microsoft.com/office/officeart/2005/8/layout/vList5"/>
    <dgm:cxn modelId="{105D9022-0466-49C3-ABAD-EE0DBE617B34}" type="presParOf" srcId="{E896476D-4449-4476-A1DC-DCF926AEC435}" destId="{BCDD37F7-956A-47E8-98B7-FEAD05B7F658}" srcOrd="0" destOrd="0" presId="urn:microsoft.com/office/officeart/2005/8/layout/vList5"/>
    <dgm:cxn modelId="{2A1F7081-9C1F-4EFD-AD13-05DE0F6B7D37}" type="presParOf" srcId="{E896476D-4449-4476-A1DC-DCF926AEC435}" destId="{97ACB442-0B07-4FF4-AC60-B9BED3CC80A3}" srcOrd="1" destOrd="0" presId="urn:microsoft.com/office/officeart/2005/8/layout/vList5"/>
    <dgm:cxn modelId="{5A6D8028-4B92-471B-838B-43102B5DD068}" type="presParOf" srcId="{B53EC0A0-598C-4A9D-A7E6-533826E6C87F}" destId="{F641D9D5-DB21-4537-B750-36B4550FFEB9}" srcOrd="3" destOrd="0" presId="urn:microsoft.com/office/officeart/2005/8/layout/vList5"/>
    <dgm:cxn modelId="{7FD78310-1245-423E-98DB-C94595D5B59D}" type="presParOf" srcId="{B53EC0A0-598C-4A9D-A7E6-533826E6C87F}" destId="{452A8D1D-A707-4799-9156-B30C3E350A72}" srcOrd="4" destOrd="0" presId="urn:microsoft.com/office/officeart/2005/8/layout/vList5"/>
    <dgm:cxn modelId="{86E2C600-8347-4FC6-8880-9D7EA853554B}" type="presParOf" srcId="{452A8D1D-A707-4799-9156-B30C3E350A72}" destId="{264356BD-FED7-400F-BA81-A9B78D5A840F}" srcOrd="0" destOrd="0" presId="urn:microsoft.com/office/officeart/2005/8/layout/vList5"/>
    <dgm:cxn modelId="{53252B2A-74C7-4B33-8551-B602AEBB5EED}" type="presParOf" srcId="{452A8D1D-A707-4799-9156-B30C3E350A72}" destId="{772183CF-0998-4D2B-A5A1-B8B88FAD6423}"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59BA631-D823-4206-8433-5EFE54421FE2}">
      <dsp:nvSpPr>
        <dsp:cNvPr id="0" name=""/>
        <dsp:cNvSpPr/>
      </dsp:nvSpPr>
      <dsp:spPr>
        <a:xfrm rot="5400000">
          <a:off x="6290633" y="-2612502"/>
          <a:ext cx="1311342" cy="6537698"/>
        </a:xfrm>
        <a:prstGeom prst="round2SameRect">
          <a:avLst/>
        </a:prstGeom>
        <a:solidFill>
          <a:srgbClr val="FF0000">
            <a:alpha val="90000"/>
          </a:srgbClr>
        </a:solidFill>
        <a:ln w="1587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endParaRPr lang="fr-FR" sz="2000" b="1" i="0" kern="1200" dirty="0">
            <a:latin typeface="Rockwell" panose="02060603020205020403" pitchFamily="18" charset="0"/>
          </a:endParaRPr>
        </a:p>
        <a:p>
          <a:pPr marL="228600" lvl="1" indent="-228600" algn="l" defTabSz="889000">
            <a:lnSpc>
              <a:spcPct val="90000"/>
            </a:lnSpc>
            <a:spcBef>
              <a:spcPct val="0"/>
            </a:spcBef>
            <a:spcAft>
              <a:spcPct val="15000"/>
            </a:spcAft>
            <a:buChar char="••"/>
          </a:pPr>
          <a:endParaRPr lang="fr-FR" sz="2000" b="1" i="0" kern="1200" dirty="0">
            <a:latin typeface="Rockwell" panose="02060603020205020403" pitchFamily="18" charset="0"/>
          </a:endParaRPr>
        </a:p>
        <a:p>
          <a:pPr marL="228600" lvl="1" indent="-228600" algn="just" defTabSz="889000">
            <a:lnSpc>
              <a:spcPct val="90000"/>
            </a:lnSpc>
            <a:spcBef>
              <a:spcPct val="0"/>
            </a:spcBef>
            <a:spcAft>
              <a:spcPts val="1200"/>
            </a:spcAft>
            <a:buChar char="••"/>
          </a:pPr>
          <a:r>
            <a:rPr lang="fr-FR" sz="2000" b="1" i="0" kern="1200" dirty="0" smtClean="0">
              <a:latin typeface="Rockwell" panose="02060603020205020403" pitchFamily="18" charset="0"/>
            </a:rPr>
            <a:t>Production et diffusion de supports de communication </a:t>
          </a:r>
          <a:endParaRPr lang="fr-FR" sz="2000" b="1" i="0" kern="1200" dirty="0">
            <a:latin typeface="Rockwell" panose="02060603020205020403" pitchFamily="18" charset="0"/>
          </a:endParaRPr>
        </a:p>
        <a:p>
          <a:pPr marL="228600" lvl="1" indent="-228600" algn="just" defTabSz="889000">
            <a:lnSpc>
              <a:spcPct val="90000"/>
            </a:lnSpc>
            <a:spcBef>
              <a:spcPct val="0"/>
            </a:spcBef>
            <a:spcAft>
              <a:spcPts val="1200"/>
            </a:spcAft>
            <a:buChar char="••"/>
          </a:pPr>
          <a:r>
            <a:rPr lang="fr-FR" sz="2000" b="1" i="0" kern="1200" dirty="0" smtClean="0">
              <a:latin typeface="Rockwell" panose="02060603020205020403" pitchFamily="18" charset="0"/>
            </a:rPr>
            <a:t>Amélioration de la communication au sein des ministères et institutions</a:t>
          </a:r>
          <a:endParaRPr lang="fr-FR" sz="2000" b="1" i="0" kern="1200" dirty="0">
            <a:latin typeface="Rockwell" panose="02060603020205020403" pitchFamily="18" charset="0"/>
          </a:endParaRPr>
        </a:p>
        <a:p>
          <a:pPr marL="228600" lvl="1" indent="-228600" algn="l" defTabSz="889000">
            <a:lnSpc>
              <a:spcPct val="90000"/>
            </a:lnSpc>
            <a:spcBef>
              <a:spcPct val="0"/>
            </a:spcBef>
            <a:spcAft>
              <a:spcPct val="15000"/>
            </a:spcAft>
            <a:buChar char="••"/>
          </a:pPr>
          <a:endParaRPr lang="fr-FR" sz="2000" b="1" i="0" kern="1200" dirty="0">
            <a:latin typeface="Rockwell" panose="02060603020205020403" pitchFamily="18" charset="0"/>
          </a:endParaRPr>
        </a:p>
        <a:p>
          <a:pPr marL="228600" lvl="1" indent="-228600" algn="l" defTabSz="889000">
            <a:lnSpc>
              <a:spcPct val="90000"/>
            </a:lnSpc>
            <a:spcBef>
              <a:spcPct val="0"/>
            </a:spcBef>
            <a:spcAft>
              <a:spcPct val="15000"/>
            </a:spcAft>
            <a:buChar char="••"/>
          </a:pPr>
          <a:endParaRPr lang="fr-FR" sz="2000" b="1" i="0" kern="1200" dirty="0" smtClean="0">
            <a:latin typeface="Rockwell" panose="02060603020205020403" pitchFamily="18" charset="0"/>
          </a:endParaRPr>
        </a:p>
      </dsp:txBody>
      <dsp:txXfrm rot="-5400000">
        <a:off x="3677455" y="64690"/>
        <a:ext cx="6473684" cy="1183314"/>
      </dsp:txXfrm>
    </dsp:sp>
    <dsp:sp modelId="{A8042FB9-3574-4041-8D0F-23E44A1E3EBB}">
      <dsp:nvSpPr>
        <dsp:cNvPr id="0" name=""/>
        <dsp:cNvSpPr/>
      </dsp:nvSpPr>
      <dsp:spPr>
        <a:xfrm>
          <a:off x="0" y="202277"/>
          <a:ext cx="3677455" cy="908138"/>
        </a:xfrm>
        <a:prstGeom prst="roundRect">
          <a:avLst/>
        </a:prstGeom>
        <a:solidFill>
          <a:srgbClr val="FF0000"/>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fr-FR" sz="2000" b="1" i="0" kern="1200" dirty="0" smtClean="0">
              <a:solidFill>
                <a:schemeClr val="tx1"/>
              </a:solidFill>
              <a:latin typeface="Rockwell" panose="02060603020205020403" pitchFamily="18" charset="0"/>
            </a:rPr>
            <a:t>Action 1</a:t>
          </a:r>
        </a:p>
        <a:p>
          <a:pPr lvl="0" algn="ctr" defTabSz="889000">
            <a:lnSpc>
              <a:spcPct val="90000"/>
            </a:lnSpc>
            <a:spcBef>
              <a:spcPct val="0"/>
            </a:spcBef>
            <a:spcAft>
              <a:spcPct val="35000"/>
            </a:spcAft>
          </a:pPr>
          <a:r>
            <a:rPr lang="fr-FR" sz="2000" b="1" kern="1200" dirty="0" smtClean="0">
              <a:solidFill>
                <a:schemeClr val="tx1"/>
              </a:solidFill>
              <a:latin typeface="Rockwell" panose="02060603020205020403" pitchFamily="18" charset="0"/>
            </a:rPr>
            <a:t>Visibilité et de lisibilité</a:t>
          </a:r>
          <a:r>
            <a:rPr lang="fr-FR" sz="2000" b="1" kern="1200" dirty="0" smtClean="0">
              <a:latin typeface="Rockwell" panose="02060603020205020403" pitchFamily="18" charset="0"/>
            </a:rPr>
            <a:t> </a:t>
          </a:r>
          <a:endParaRPr lang="fr-FR" sz="2000" b="1" i="0" kern="1200" dirty="0">
            <a:latin typeface="Rockwell" panose="02060603020205020403" pitchFamily="18" charset="0"/>
          </a:endParaRPr>
        </a:p>
      </dsp:txBody>
      <dsp:txXfrm>
        <a:off x="44332" y="246609"/>
        <a:ext cx="3588791" cy="819474"/>
      </dsp:txXfrm>
    </dsp:sp>
    <dsp:sp modelId="{0FA04E96-0B18-4BAB-906B-51BC51EF3A6F}">
      <dsp:nvSpPr>
        <dsp:cNvPr id="0" name=""/>
        <dsp:cNvSpPr/>
      </dsp:nvSpPr>
      <dsp:spPr>
        <a:xfrm rot="5400000">
          <a:off x="6190647" y="-995340"/>
          <a:ext cx="1511314" cy="6537698"/>
        </a:xfrm>
        <a:prstGeom prst="round2SameRect">
          <a:avLst/>
        </a:prstGeom>
        <a:solidFill>
          <a:srgbClr val="FFC000">
            <a:alpha val="90000"/>
          </a:srgbClr>
        </a:solidFill>
        <a:ln w="1587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just" defTabSz="800100">
            <a:lnSpc>
              <a:spcPct val="90000"/>
            </a:lnSpc>
            <a:spcBef>
              <a:spcPct val="0"/>
            </a:spcBef>
            <a:spcAft>
              <a:spcPct val="15000"/>
            </a:spcAft>
            <a:buChar char="••"/>
          </a:pPr>
          <a:endParaRPr lang="fr-FR" sz="1800" i="0" kern="1200" dirty="0">
            <a:latin typeface="Rockwell" panose="02060603020205020403" pitchFamily="18" charset="0"/>
          </a:endParaRPr>
        </a:p>
        <a:p>
          <a:pPr marL="228600" lvl="1" indent="-228600" algn="just" defTabSz="1066800">
            <a:lnSpc>
              <a:spcPct val="90000"/>
            </a:lnSpc>
            <a:spcBef>
              <a:spcPct val="0"/>
            </a:spcBef>
            <a:spcAft>
              <a:spcPts val="1200"/>
            </a:spcAft>
            <a:buChar char="••"/>
          </a:pPr>
          <a:r>
            <a:rPr lang="fr-FR" sz="2400" b="1" i="1" kern="1200" dirty="0" smtClean="0">
              <a:solidFill>
                <a:sysClr val="windowText" lastClr="000000">
                  <a:hueOff val="0"/>
                  <a:satOff val="0"/>
                  <a:lumOff val="0"/>
                  <a:alphaOff val="0"/>
                </a:sysClr>
              </a:solidFill>
              <a:latin typeface="Calibri"/>
              <a:ea typeface="+mn-ea"/>
              <a:cs typeface="+mn-cs"/>
            </a:rPr>
            <a:t> </a:t>
          </a:r>
          <a:r>
            <a:rPr lang="fr-FR" sz="2000" b="1" i="0" kern="1200" dirty="0" smtClean="0">
              <a:solidFill>
                <a:sysClr val="windowText" lastClr="000000">
                  <a:hueOff val="0"/>
                  <a:satOff val="0"/>
                  <a:lumOff val="0"/>
                  <a:alphaOff val="0"/>
                </a:sysClr>
              </a:solidFill>
              <a:latin typeface="Rockwell" panose="02060603020205020403" pitchFamily="18" charset="0"/>
              <a:ea typeface="+mn-ea"/>
              <a:cs typeface="+mn-cs"/>
            </a:rPr>
            <a:t>Médiatisation des activités du FSP</a:t>
          </a:r>
          <a:endParaRPr lang="fr-FR" sz="1800" i="0" kern="1200" dirty="0">
            <a:latin typeface="Rockwell" panose="02060603020205020403" pitchFamily="18" charset="0"/>
          </a:endParaRPr>
        </a:p>
        <a:p>
          <a:pPr marL="228600" lvl="1" indent="-228600" algn="just" defTabSz="889000">
            <a:lnSpc>
              <a:spcPct val="90000"/>
            </a:lnSpc>
            <a:spcBef>
              <a:spcPct val="0"/>
            </a:spcBef>
            <a:spcAft>
              <a:spcPts val="1200"/>
            </a:spcAft>
            <a:buChar char="••"/>
          </a:pPr>
          <a:r>
            <a:rPr lang="fr-FR" sz="2000" b="1" i="0" kern="1200" dirty="0" smtClean="0">
              <a:solidFill>
                <a:sysClr val="windowText" lastClr="000000">
                  <a:hueOff val="0"/>
                  <a:satOff val="0"/>
                  <a:lumOff val="0"/>
                  <a:alphaOff val="0"/>
                </a:sysClr>
              </a:solidFill>
              <a:latin typeface="Rockwell" panose="02060603020205020403" pitchFamily="18" charset="0"/>
              <a:ea typeface="+mn-ea"/>
              <a:cs typeface="+mn-cs"/>
            </a:rPr>
            <a:t>Conception et exécution des actions hors médias</a:t>
          </a:r>
          <a:endParaRPr lang="fr-FR" sz="1800" i="0" kern="1200" dirty="0">
            <a:latin typeface="Rockwell" panose="02060603020205020403" pitchFamily="18" charset="0"/>
          </a:endParaRPr>
        </a:p>
        <a:p>
          <a:pPr marL="285750" lvl="1" indent="-285750" algn="l" defTabSz="1244600">
            <a:lnSpc>
              <a:spcPct val="90000"/>
            </a:lnSpc>
            <a:spcBef>
              <a:spcPct val="0"/>
            </a:spcBef>
            <a:spcAft>
              <a:spcPct val="15000"/>
            </a:spcAft>
            <a:buChar char="••"/>
          </a:pPr>
          <a:endParaRPr lang="fr-FR" sz="2800" b="1" i="0" kern="1200" dirty="0" smtClean="0">
            <a:solidFill>
              <a:sysClr val="windowText" lastClr="000000">
                <a:hueOff val="0"/>
                <a:satOff val="0"/>
                <a:lumOff val="0"/>
                <a:alphaOff val="0"/>
              </a:sysClr>
            </a:solidFill>
            <a:latin typeface="Rockwell" panose="02060603020205020403" pitchFamily="18" charset="0"/>
            <a:ea typeface="+mn-ea"/>
            <a:cs typeface="+mn-cs"/>
          </a:endParaRPr>
        </a:p>
      </dsp:txBody>
      <dsp:txXfrm rot="-5400000">
        <a:off x="3677455" y="1591628"/>
        <a:ext cx="6463922" cy="1363762"/>
      </dsp:txXfrm>
    </dsp:sp>
    <dsp:sp modelId="{2EC9F4D9-CEAE-4995-8F48-4E940C0EFC97}">
      <dsp:nvSpPr>
        <dsp:cNvPr id="0" name=""/>
        <dsp:cNvSpPr/>
      </dsp:nvSpPr>
      <dsp:spPr>
        <a:xfrm>
          <a:off x="0" y="1620994"/>
          <a:ext cx="3677455" cy="1305027"/>
        </a:xfrm>
        <a:prstGeom prst="roundRect">
          <a:avLst/>
        </a:prstGeom>
        <a:solidFill>
          <a:srgbClr val="FFC000"/>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fr-FR" sz="2000" b="1" i="0" kern="1200" dirty="0" smtClean="0">
              <a:solidFill>
                <a:schemeClr val="tx1"/>
              </a:solidFill>
              <a:latin typeface="Rockwell" panose="02060603020205020403" pitchFamily="18" charset="0"/>
              <a:ea typeface="+mn-ea"/>
              <a:cs typeface="+mn-cs"/>
            </a:rPr>
            <a:t>Action 2</a:t>
          </a:r>
        </a:p>
        <a:p>
          <a:pPr lvl="0" algn="ctr" defTabSz="889000">
            <a:lnSpc>
              <a:spcPct val="90000"/>
            </a:lnSpc>
            <a:spcBef>
              <a:spcPct val="0"/>
            </a:spcBef>
            <a:spcAft>
              <a:spcPct val="35000"/>
            </a:spcAft>
          </a:pPr>
          <a:r>
            <a:rPr lang="fr-FR" sz="2000" b="1" kern="1200" dirty="0" smtClean="0">
              <a:solidFill>
                <a:schemeClr val="tx1"/>
              </a:solidFill>
              <a:latin typeface="Rockwell" panose="02060603020205020403" pitchFamily="18" charset="0"/>
            </a:rPr>
            <a:t>Communication médias et hors médias</a:t>
          </a:r>
          <a:endParaRPr lang="fr-FR" sz="2000" b="1" i="0" kern="1200" dirty="0" smtClean="0">
            <a:solidFill>
              <a:schemeClr val="tx1"/>
            </a:solidFill>
            <a:latin typeface="Rockwell" panose="02060603020205020403" pitchFamily="18" charset="0"/>
            <a:ea typeface="+mn-ea"/>
            <a:cs typeface="+mn-cs"/>
          </a:endParaRPr>
        </a:p>
        <a:p>
          <a:pPr lvl="0" algn="ctr" defTabSz="889000">
            <a:lnSpc>
              <a:spcPct val="90000"/>
            </a:lnSpc>
            <a:spcBef>
              <a:spcPct val="0"/>
            </a:spcBef>
            <a:spcAft>
              <a:spcPct val="35000"/>
            </a:spcAft>
          </a:pPr>
          <a:endParaRPr lang="fr-FR" sz="2000" b="1" i="0" kern="1200" dirty="0">
            <a:solidFill>
              <a:schemeClr val="bg1"/>
            </a:solidFill>
            <a:latin typeface="Rockwell" panose="02060603020205020403" pitchFamily="18" charset="0"/>
          </a:endParaRPr>
        </a:p>
      </dsp:txBody>
      <dsp:txXfrm>
        <a:off x="63706" y="1684700"/>
        <a:ext cx="3550043" cy="1177615"/>
      </dsp:txXfrm>
    </dsp:sp>
    <dsp:sp modelId="{8D557EA4-B9C8-469E-95AF-CCAC6BCB798F}">
      <dsp:nvSpPr>
        <dsp:cNvPr id="0" name=""/>
        <dsp:cNvSpPr/>
      </dsp:nvSpPr>
      <dsp:spPr>
        <a:xfrm rot="5400000">
          <a:off x="6193232" y="719221"/>
          <a:ext cx="1506143" cy="6537698"/>
        </a:xfrm>
        <a:prstGeom prst="round2SameRect">
          <a:avLst/>
        </a:prstGeom>
        <a:solidFill>
          <a:srgbClr val="00B050">
            <a:alpha val="90000"/>
          </a:srgbClr>
        </a:solidFill>
        <a:ln w="1587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endParaRPr lang="fr-FR" sz="2000" b="1" i="0" kern="1200" dirty="0">
            <a:latin typeface="Rockwell" panose="02060603020205020403" pitchFamily="18" charset="0"/>
          </a:endParaRPr>
        </a:p>
        <a:p>
          <a:pPr marL="228600" lvl="1" indent="-228600" algn="just" defTabSz="889000">
            <a:lnSpc>
              <a:spcPct val="90000"/>
            </a:lnSpc>
            <a:spcBef>
              <a:spcPct val="0"/>
            </a:spcBef>
            <a:spcAft>
              <a:spcPts val="1200"/>
            </a:spcAft>
            <a:buChar char="••"/>
          </a:pPr>
          <a:r>
            <a:rPr lang="fr-FR" sz="2000" b="1" i="0" kern="1200" dirty="0" smtClean="0">
              <a:latin typeface="Rockwell" panose="02060603020205020403" pitchFamily="18" charset="0"/>
            </a:rPr>
            <a:t>Sensibilisation et de plaidoyer </a:t>
          </a:r>
          <a:endParaRPr lang="fr-FR" sz="2000" b="1" i="0" kern="1200" dirty="0">
            <a:latin typeface="Rockwell" panose="02060603020205020403" pitchFamily="18" charset="0"/>
          </a:endParaRPr>
        </a:p>
        <a:p>
          <a:pPr marL="228600" lvl="1" indent="-228600" algn="just" defTabSz="889000">
            <a:lnSpc>
              <a:spcPct val="90000"/>
            </a:lnSpc>
            <a:spcBef>
              <a:spcPct val="0"/>
            </a:spcBef>
            <a:spcAft>
              <a:spcPts val="1200"/>
            </a:spcAft>
            <a:buChar char="••"/>
          </a:pPr>
          <a:r>
            <a:rPr lang="fr-FR" sz="2000" b="1" i="0" kern="1200" dirty="0" smtClean="0">
              <a:latin typeface="Rockwell" panose="02060603020205020403" pitchFamily="18" charset="0"/>
            </a:rPr>
            <a:t>Communication centrées sur les FDS et les VDP</a:t>
          </a:r>
          <a:endParaRPr lang="fr-FR" sz="2000" b="1" i="0" kern="1200" dirty="0">
            <a:latin typeface="Rockwell" panose="02060603020205020403" pitchFamily="18" charset="0"/>
          </a:endParaRPr>
        </a:p>
        <a:p>
          <a:pPr marL="228600" lvl="1" indent="-228600" algn="l" defTabSz="889000">
            <a:lnSpc>
              <a:spcPct val="90000"/>
            </a:lnSpc>
            <a:spcBef>
              <a:spcPct val="0"/>
            </a:spcBef>
            <a:spcAft>
              <a:spcPct val="15000"/>
            </a:spcAft>
            <a:buChar char="••"/>
          </a:pPr>
          <a:endParaRPr lang="fr-FR" sz="2000" b="1" i="0" kern="1200" dirty="0">
            <a:latin typeface="Rockwell" panose="02060603020205020403" pitchFamily="18" charset="0"/>
          </a:endParaRPr>
        </a:p>
      </dsp:txBody>
      <dsp:txXfrm rot="-5400000">
        <a:off x="3677455" y="3308522"/>
        <a:ext cx="6464174" cy="1359095"/>
      </dsp:txXfrm>
    </dsp:sp>
    <dsp:sp modelId="{6768E8A3-0245-471A-B217-A6668FDFD4F4}">
      <dsp:nvSpPr>
        <dsp:cNvPr id="0" name=""/>
        <dsp:cNvSpPr/>
      </dsp:nvSpPr>
      <dsp:spPr>
        <a:xfrm>
          <a:off x="0" y="3382014"/>
          <a:ext cx="3677455" cy="1152916"/>
        </a:xfrm>
        <a:prstGeom prst="roundRect">
          <a:avLst/>
        </a:prstGeom>
        <a:solidFill>
          <a:srgbClr val="00B050"/>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fr-FR" sz="2000" b="1" kern="1200" dirty="0" smtClean="0">
              <a:solidFill>
                <a:schemeClr val="tx1"/>
              </a:solidFill>
              <a:latin typeface="Rockwell" panose="02060603020205020403" pitchFamily="18" charset="0"/>
            </a:rPr>
            <a:t>Action 3</a:t>
          </a:r>
        </a:p>
        <a:p>
          <a:pPr lvl="0" algn="ctr" defTabSz="889000">
            <a:lnSpc>
              <a:spcPct val="90000"/>
            </a:lnSpc>
            <a:spcBef>
              <a:spcPct val="0"/>
            </a:spcBef>
            <a:spcAft>
              <a:spcPct val="35000"/>
            </a:spcAft>
          </a:pPr>
          <a:r>
            <a:rPr lang="fr-FR" sz="2000" b="1" kern="1200" dirty="0" smtClean="0">
              <a:solidFill>
                <a:schemeClr val="tx1"/>
              </a:solidFill>
              <a:latin typeface="Rockwell" panose="02060603020205020403" pitchFamily="18" charset="0"/>
            </a:rPr>
            <a:t>Mobilisation et adhésion des cibles</a:t>
          </a:r>
          <a:endParaRPr lang="fr-FR" sz="2000" b="1" kern="1200" dirty="0">
            <a:solidFill>
              <a:schemeClr val="tx1"/>
            </a:solidFill>
            <a:latin typeface="Rockwell" panose="02060603020205020403" pitchFamily="18" charset="0"/>
          </a:endParaRPr>
        </a:p>
      </dsp:txBody>
      <dsp:txXfrm>
        <a:off x="56281" y="3438295"/>
        <a:ext cx="3564893" cy="104035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2F4D47-EF2C-4A78-A3FD-B0C5F24CFDC5}">
      <dsp:nvSpPr>
        <dsp:cNvPr id="0" name=""/>
        <dsp:cNvSpPr/>
      </dsp:nvSpPr>
      <dsp:spPr>
        <a:xfrm rot="5400000">
          <a:off x="6137011" y="-2561836"/>
          <a:ext cx="1152930" cy="6318566"/>
        </a:xfrm>
        <a:prstGeom prst="round2SameRect">
          <a:avLst/>
        </a:prstGeom>
        <a:solidFill>
          <a:schemeClr val="accent2">
            <a:tint val="40000"/>
            <a:alpha val="90000"/>
            <a:hueOff val="0"/>
            <a:satOff val="0"/>
            <a:lumOff val="0"/>
            <a:alphaOff val="0"/>
          </a:schemeClr>
        </a:solidFill>
        <a:ln w="9525" cap="rnd" cmpd="sng" algn="ctr">
          <a:solidFill>
            <a:schemeClr val="accent2">
              <a:tint val="40000"/>
              <a:alpha val="90000"/>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57150" lvl="1" indent="-57150" algn="l" defTabSz="444500">
            <a:lnSpc>
              <a:spcPct val="90000"/>
            </a:lnSpc>
            <a:spcBef>
              <a:spcPct val="0"/>
            </a:spcBef>
            <a:spcAft>
              <a:spcPct val="15000"/>
            </a:spcAft>
            <a:buChar char="••"/>
          </a:pPr>
          <a:endParaRPr lang="fr-FR" sz="1000" kern="1200" dirty="0">
            <a:latin typeface="Rockwell" panose="02060603020205020403" pitchFamily="18" charset="0"/>
          </a:endParaRPr>
        </a:p>
        <a:p>
          <a:pPr marL="171450" lvl="1" indent="-171450" algn="l" defTabSz="800100">
            <a:lnSpc>
              <a:spcPct val="90000"/>
            </a:lnSpc>
            <a:spcBef>
              <a:spcPct val="0"/>
            </a:spcBef>
            <a:spcAft>
              <a:spcPts val="800"/>
            </a:spcAft>
            <a:buChar char="••"/>
          </a:pPr>
          <a:r>
            <a:rPr lang="fr-FR" sz="1800" b="1" kern="1200" dirty="0" smtClean="0">
              <a:latin typeface="Rockwell" panose="02060603020205020403" pitchFamily="18" charset="0"/>
            </a:rPr>
            <a:t>Pertinence</a:t>
          </a:r>
          <a:endParaRPr lang="fr-FR" sz="1800" b="1" kern="1200" dirty="0">
            <a:latin typeface="Rockwell" panose="02060603020205020403" pitchFamily="18" charset="0"/>
          </a:endParaRPr>
        </a:p>
        <a:p>
          <a:pPr marL="171450" lvl="1" indent="-171450" algn="l" defTabSz="800100">
            <a:lnSpc>
              <a:spcPct val="90000"/>
            </a:lnSpc>
            <a:spcBef>
              <a:spcPct val="0"/>
            </a:spcBef>
            <a:spcAft>
              <a:spcPts val="800"/>
            </a:spcAft>
            <a:buChar char="••"/>
          </a:pPr>
          <a:r>
            <a:rPr lang="fr-FR" sz="1800" b="1" kern="1200" dirty="0" smtClean="0">
              <a:latin typeface="Rockwell" panose="02060603020205020403" pitchFamily="18" charset="0"/>
            </a:rPr>
            <a:t>Efficacité</a:t>
          </a:r>
          <a:endParaRPr lang="fr-FR" sz="1800" b="1" kern="1200" dirty="0">
            <a:latin typeface="Rockwell" panose="02060603020205020403" pitchFamily="18" charset="0"/>
          </a:endParaRPr>
        </a:p>
        <a:p>
          <a:pPr marL="171450" lvl="1" indent="-171450" algn="l" defTabSz="800100">
            <a:lnSpc>
              <a:spcPct val="90000"/>
            </a:lnSpc>
            <a:spcBef>
              <a:spcPct val="0"/>
            </a:spcBef>
            <a:spcAft>
              <a:spcPts val="800"/>
            </a:spcAft>
            <a:buChar char="••"/>
          </a:pPr>
          <a:r>
            <a:rPr lang="fr-FR" sz="1800" b="1" kern="1200" dirty="0" smtClean="0">
              <a:latin typeface="Rockwell" panose="02060603020205020403" pitchFamily="18" charset="0"/>
            </a:rPr>
            <a:t>Effet</a:t>
          </a:r>
          <a:endParaRPr lang="fr-FR" sz="1800" b="1" kern="1200" dirty="0">
            <a:latin typeface="Rockwell" panose="02060603020205020403" pitchFamily="18" charset="0"/>
          </a:endParaRPr>
        </a:p>
        <a:p>
          <a:pPr marL="57150" lvl="1" indent="-57150" algn="l" defTabSz="444500">
            <a:lnSpc>
              <a:spcPct val="90000"/>
            </a:lnSpc>
            <a:spcBef>
              <a:spcPct val="0"/>
            </a:spcBef>
            <a:spcAft>
              <a:spcPct val="15000"/>
            </a:spcAft>
            <a:buChar char="••"/>
          </a:pPr>
          <a:endParaRPr lang="fr-FR" sz="1000" kern="1200" dirty="0">
            <a:latin typeface="Rockwell" panose="02060603020205020403" pitchFamily="18" charset="0"/>
          </a:endParaRPr>
        </a:p>
      </dsp:txBody>
      <dsp:txXfrm rot="-5400000">
        <a:off x="3554194" y="77262"/>
        <a:ext cx="6262285" cy="1040368"/>
      </dsp:txXfrm>
    </dsp:sp>
    <dsp:sp modelId="{7DB463FF-B1F2-4C63-8577-9D0332A8562E}">
      <dsp:nvSpPr>
        <dsp:cNvPr id="0" name=""/>
        <dsp:cNvSpPr/>
      </dsp:nvSpPr>
      <dsp:spPr>
        <a:xfrm>
          <a:off x="0" y="1471"/>
          <a:ext cx="3554193" cy="1191949"/>
        </a:xfrm>
        <a:prstGeom prst="roundRect">
          <a:avLst/>
        </a:prstGeom>
        <a:gradFill rotWithShape="0">
          <a:gsLst>
            <a:gs pos="0">
              <a:schemeClr val="accent2">
                <a:hueOff val="0"/>
                <a:satOff val="0"/>
                <a:lumOff val="0"/>
                <a:alphaOff val="0"/>
                <a:tint val="96000"/>
                <a:lumMod val="104000"/>
              </a:schemeClr>
            </a:gs>
            <a:gs pos="100000">
              <a:schemeClr val="accent2">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3820" tIns="41910" rIns="83820" bIns="41910" numCol="1" spcCol="1270" anchor="ctr" anchorCtr="0">
          <a:noAutofit/>
        </a:bodyPr>
        <a:lstStyle/>
        <a:p>
          <a:pPr lvl="0" algn="ctr" defTabSz="977900">
            <a:lnSpc>
              <a:spcPct val="90000"/>
            </a:lnSpc>
            <a:spcBef>
              <a:spcPct val="0"/>
            </a:spcBef>
            <a:spcAft>
              <a:spcPct val="35000"/>
            </a:spcAft>
          </a:pPr>
          <a:r>
            <a:rPr lang="fr-FR" sz="2200" b="1" kern="1200" dirty="0" smtClean="0">
              <a:latin typeface="Rockwell" panose="02060603020205020403" pitchFamily="18" charset="0"/>
            </a:rPr>
            <a:t>Critères de suivi-évaluation</a:t>
          </a:r>
          <a:endParaRPr lang="fr-FR" sz="2200" b="1" kern="1200" dirty="0">
            <a:latin typeface="Rockwell" panose="02060603020205020403" pitchFamily="18" charset="0"/>
          </a:endParaRPr>
        </a:p>
      </dsp:txBody>
      <dsp:txXfrm>
        <a:off x="58186" y="59657"/>
        <a:ext cx="3437821" cy="1075577"/>
      </dsp:txXfrm>
    </dsp:sp>
    <dsp:sp modelId="{97ACB442-0B07-4FF4-AC60-B9BED3CC80A3}">
      <dsp:nvSpPr>
        <dsp:cNvPr id="0" name=""/>
        <dsp:cNvSpPr/>
      </dsp:nvSpPr>
      <dsp:spPr>
        <a:xfrm rot="5400000">
          <a:off x="6126074" y="-1310289"/>
          <a:ext cx="1174804" cy="6318566"/>
        </a:xfrm>
        <a:prstGeom prst="round2SameRect">
          <a:avLst/>
        </a:prstGeom>
        <a:solidFill>
          <a:schemeClr val="accent3">
            <a:tint val="40000"/>
            <a:alpha val="90000"/>
            <a:hueOff val="0"/>
            <a:satOff val="0"/>
            <a:lumOff val="0"/>
            <a:alphaOff val="0"/>
          </a:schemeClr>
        </a:solidFill>
        <a:ln w="9525" cap="rnd" cmpd="sng" algn="ctr">
          <a:solidFill>
            <a:schemeClr val="accent3">
              <a:tint val="40000"/>
              <a:alpha val="90000"/>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57150" lvl="1" indent="-57150" algn="l" defTabSz="488950">
            <a:lnSpc>
              <a:spcPct val="90000"/>
            </a:lnSpc>
            <a:spcBef>
              <a:spcPct val="0"/>
            </a:spcBef>
            <a:spcAft>
              <a:spcPts val="600"/>
            </a:spcAft>
            <a:buChar char="••"/>
          </a:pPr>
          <a:endParaRPr lang="fr-FR" sz="1100" b="1" kern="1200" dirty="0">
            <a:latin typeface="Rockwell" panose="02060603020205020403" pitchFamily="18" charset="0"/>
          </a:endParaRPr>
        </a:p>
        <a:p>
          <a:pPr marL="114300" lvl="1" indent="-114300" algn="l" defTabSz="666750">
            <a:lnSpc>
              <a:spcPct val="90000"/>
            </a:lnSpc>
            <a:spcBef>
              <a:spcPct val="0"/>
            </a:spcBef>
            <a:spcAft>
              <a:spcPts val="600"/>
            </a:spcAft>
            <a:buChar char="••"/>
          </a:pPr>
          <a:r>
            <a:rPr lang="fr-FR" sz="1500" b="1" kern="1200" dirty="0" smtClean="0">
              <a:latin typeface="Rockwell" panose="02060603020205020403" pitchFamily="18" charset="0"/>
            </a:rPr>
            <a:t>nombre de supports de communication produits et diffusés </a:t>
          </a:r>
          <a:endParaRPr lang="fr-FR" sz="1500" b="1" kern="1200" dirty="0">
            <a:latin typeface="Rockwell" panose="02060603020205020403" pitchFamily="18" charset="0"/>
          </a:endParaRPr>
        </a:p>
        <a:p>
          <a:pPr marL="114300" lvl="1" indent="-114300" algn="l" defTabSz="666750">
            <a:lnSpc>
              <a:spcPct val="90000"/>
            </a:lnSpc>
            <a:spcBef>
              <a:spcPct val="0"/>
            </a:spcBef>
            <a:spcAft>
              <a:spcPts val="600"/>
            </a:spcAft>
            <a:buChar char="••"/>
          </a:pPr>
          <a:r>
            <a:rPr lang="fr-FR" sz="1500" b="1" kern="1200" dirty="0" smtClean="0">
              <a:latin typeface="Rockwell" panose="02060603020205020403" pitchFamily="18" charset="0"/>
            </a:rPr>
            <a:t>nombre d’activités médiatisées ; </a:t>
          </a:r>
          <a:endParaRPr lang="fr-FR" sz="1500" b="1" kern="1200" dirty="0">
            <a:latin typeface="Rockwell" panose="02060603020205020403" pitchFamily="18" charset="0"/>
          </a:endParaRPr>
        </a:p>
        <a:p>
          <a:pPr marL="114300" lvl="1" indent="-114300" algn="l" defTabSz="666750">
            <a:lnSpc>
              <a:spcPct val="90000"/>
            </a:lnSpc>
            <a:spcBef>
              <a:spcPct val="0"/>
            </a:spcBef>
            <a:spcAft>
              <a:spcPts val="600"/>
            </a:spcAft>
            <a:buChar char="••"/>
          </a:pPr>
          <a:r>
            <a:rPr lang="fr-FR" sz="1500" b="1" kern="1200" dirty="0" smtClean="0">
              <a:latin typeface="Rockwell" panose="02060603020205020403" pitchFamily="18" charset="0"/>
            </a:rPr>
            <a:t>nombre de rencontres de sensibilisation et plaidoyer animées ; </a:t>
          </a:r>
          <a:endParaRPr lang="fr-FR" sz="1500" b="1" kern="1200" dirty="0">
            <a:latin typeface="Rockwell" panose="02060603020205020403" pitchFamily="18" charset="0"/>
          </a:endParaRPr>
        </a:p>
        <a:p>
          <a:pPr marL="114300" lvl="1" indent="-114300" algn="l" defTabSz="666750">
            <a:lnSpc>
              <a:spcPct val="90000"/>
            </a:lnSpc>
            <a:spcBef>
              <a:spcPct val="0"/>
            </a:spcBef>
            <a:spcAft>
              <a:spcPts val="600"/>
            </a:spcAft>
            <a:buChar char="••"/>
          </a:pPr>
          <a:r>
            <a:rPr lang="fr-FR" sz="1500" b="1" kern="1200" dirty="0" smtClean="0">
              <a:latin typeface="Rockwell" panose="02060603020205020403" pitchFamily="18" charset="0"/>
            </a:rPr>
            <a:t>nombre de rapports d’activités diffusés</a:t>
          </a:r>
          <a:endParaRPr lang="fr-FR" sz="1500" b="1" kern="1200" dirty="0">
            <a:latin typeface="Rockwell" panose="02060603020205020403" pitchFamily="18" charset="0"/>
          </a:endParaRPr>
        </a:p>
        <a:p>
          <a:pPr marL="57150" lvl="1" indent="-57150" algn="l" defTabSz="400050">
            <a:lnSpc>
              <a:spcPct val="90000"/>
            </a:lnSpc>
            <a:spcBef>
              <a:spcPct val="0"/>
            </a:spcBef>
            <a:spcAft>
              <a:spcPct val="15000"/>
            </a:spcAft>
            <a:buChar char="••"/>
          </a:pPr>
          <a:endParaRPr lang="fr-FR" sz="900" kern="1200" dirty="0"/>
        </a:p>
      </dsp:txBody>
      <dsp:txXfrm rot="-5400000">
        <a:off x="3554194" y="1318940"/>
        <a:ext cx="6261217" cy="1060106"/>
      </dsp:txXfrm>
    </dsp:sp>
    <dsp:sp modelId="{BCDD37F7-956A-47E8-98B7-FEAD05B7F658}">
      <dsp:nvSpPr>
        <dsp:cNvPr id="0" name=""/>
        <dsp:cNvSpPr/>
      </dsp:nvSpPr>
      <dsp:spPr>
        <a:xfrm>
          <a:off x="0" y="1253019"/>
          <a:ext cx="3554193" cy="1191949"/>
        </a:xfrm>
        <a:prstGeom prst="roundRect">
          <a:avLst/>
        </a:prstGeom>
        <a:gradFill rotWithShape="0">
          <a:gsLst>
            <a:gs pos="0">
              <a:schemeClr val="accent3">
                <a:hueOff val="0"/>
                <a:satOff val="0"/>
                <a:lumOff val="0"/>
                <a:alphaOff val="0"/>
                <a:tint val="96000"/>
                <a:lumMod val="104000"/>
              </a:schemeClr>
            </a:gs>
            <a:gs pos="100000">
              <a:schemeClr val="accent3">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fr-FR" sz="2000" b="1" kern="1200" dirty="0" smtClean="0">
              <a:latin typeface="Rockwell" panose="02060603020205020403" pitchFamily="18" charset="0"/>
            </a:rPr>
            <a:t>Indicateurs de résultats</a:t>
          </a:r>
          <a:endParaRPr lang="fr-FR" sz="2000" kern="1200" dirty="0">
            <a:latin typeface="Rockwell" panose="02060603020205020403" pitchFamily="18" charset="0"/>
          </a:endParaRPr>
        </a:p>
      </dsp:txBody>
      <dsp:txXfrm>
        <a:off x="58186" y="1311205"/>
        <a:ext cx="3437821" cy="1075577"/>
      </dsp:txXfrm>
    </dsp:sp>
    <dsp:sp modelId="{772183CF-0998-4D2B-A5A1-B8B88FAD6423}">
      <dsp:nvSpPr>
        <dsp:cNvPr id="0" name=""/>
        <dsp:cNvSpPr/>
      </dsp:nvSpPr>
      <dsp:spPr>
        <a:xfrm rot="5400000">
          <a:off x="6010168" y="45120"/>
          <a:ext cx="1393503" cy="6312395"/>
        </a:xfrm>
        <a:prstGeom prst="round2SameRect">
          <a:avLst/>
        </a:prstGeom>
        <a:solidFill>
          <a:schemeClr val="accent4">
            <a:tint val="40000"/>
            <a:alpha val="90000"/>
            <a:hueOff val="0"/>
            <a:satOff val="0"/>
            <a:lumOff val="0"/>
            <a:alphaOff val="0"/>
          </a:schemeClr>
        </a:solidFill>
        <a:ln w="9525" cap="rnd" cmpd="sng" algn="ctr">
          <a:solidFill>
            <a:schemeClr val="accent4">
              <a:tint val="40000"/>
              <a:alpha val="90000"/>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57150" lvl="1" indent="-57150" algn="l" defTabSz="355600">
            <a:lnSpc>
              <a:spcPct val="90000"/>
            </a:lnSpc>
            <a:spcBef>
              <a:spcPct val="0"/>
            </a:spcBef>
            <a:spcAft>
              <a:spcPct val="15000"/>
            </a:spcAft>
            <a:buChar char="••"/>
          </a:pPr>
          <a:endParaRPr lang="fr-FR" sz="800" kern="1200" dirty="0"/>
        </a:p>
        <a:p>
          <a:pPr marL="114300" lvl="1" indent="-114300" algn="l" defTabSz="622300">
            <a:lnSpc>
              <a:spcPct val="90000"/>
            </a:lnSpc>
            <a:spcBef>
              <a:spcPct val="0"/>
            </a:spcBef>
            <a:spcAft>
              <a:spcPct val="15000"/>
            </a:spcAft>
            <a:buChar char="••"/>
          </a:pPr>
          <a:endParaRPr lang="fr-FR" sz="1400" b="1" kern="1200" dirty="0">
            <a:latin typeface="Rockwell" panose="02060603020205020403" pitchFamily="18" charset="0"/>
          </a:endParaRPr>
        </a:p>
        <a:p>
          <a:pPr marL="114300" lvl="1" indent="-114300" algn="l" defTabSz="622300">
            <a:lnSpc>
              <a:spcPct val="90000"/>
            </a:lnSpc>
            <a:spcBef>
              <a:spcPct val="0"/>
            </a:spcBef>
            <a:spcAft>
              <a:spcPts val="600"/>
            </a:spcAft>
            <a:buChar char="••"/>
          </a:pPr>
          <a:r>
            <a:rPr lang="fr-FR" sz="1400" b="1" kern="1200" dirty="0" smtClean="0">
              <a:latin typeface="Rockwell" panose="02060603020205020403" pitchFamily="18" charset="0"/>
            </a:rPr>
            <a:t>rapports d’activités du FSP ; </a:t>
          </a:r>
          <a:endParaRPr lang="fr-FR" sz="1400" b="1" kern="1200" dirty="0">
            <a:latin typeface="Rockwell" panose="02060603020205020403" pitchFamily="18" charset="0"/>
          </a:endParaRPr>
        </a:p>
        <a:p>
          <a:pPr marL="114300" lvl="1" indent="-114300" algn="l" defTabSz="622300">
            <a:lnSpc>
              <a:spcPct val="90000"/>
            </a:lnSpc>
            <a:spcBef>
              <a:spcPct val="0"/>
            </a:spcBef>
            <a:spcAft>
              <a:spcPts val="600"/>
            </a:spcAft>
            <a:buChar char="••"/>
          </a:pPr>
          <a:r>
            <a:rPr lang="fr-FR" sz="1400" b="1" kern="1200" dirty="0" smtClean="0">
              <a:latin typeface="Rockwell" panose="02060603020205020403" pitchFamily="18" charset="0"/>
            </a:rPr>
            <a:t> press-books et éléments audiovisuels ;</a:t>
          </a:r>
          <a:endParaRPr lang="fr-FR" sz="1400" b="1" kern="1200" dirty="0">
            <a:latin typeface="Rockwell" panose="02060603020205020403" pitchFamily="18" charset="0"/>
          </a:endParaRPr>
        </a:p>
        <a:p>
          <a:pPr marL="114300" lvl="1" indent="-114300" algn="l" defTabSz="622300">
            <a:lnSpc>
              <a:spcPct val="90000"/>
            </a:lnSpc>
            <a:spcBef>
              <a:spcPct val="0"/>
            </a:spcBef>
            <a:spcAft>
              <a:spcPts val="600"/>
            </a:spcAft>
            <a:buChar char="••"/>
          </a:pPr>
          <a:r>
            <a:rPr lang="fr-FR" sz="1400" b="1" kern="1200" dirty="0" smtClean="0">
              <a:latin typeface="Rockwell" panose="02060603020205020403" pitchFamily="18" charset="0"/>
            </a:rPr>
            <a:t>des attestations de diffusion ou de service fait ; </a:t>
          </a:r>
          <a:endParaRPr lang="fr-FR" sz="1400" b="1" kern="1200" dirty="0">
            <a:latin typeface="Rockwell" panose="02060603020205020403" pitchFamily="18" charset="0"/>
          </a:endParaRPr>
        </a:p>
        <a:p>
          <a:pPr marL="114300" lvl="1" indent="-114300" algn="l" defTabSz="622300">
            <a:lnSpc>
              <a:spcPct val="90000"/>
            </a:lnSpc>
            <a:spcBef>
              <a:spcPct val="0"/>
            </a:spcBef>
            <a:spcAft>
              <a:spcPts val="600"/>
            </a:spcAft>
            <a:buChar char="••"/>
          </a:pPr>
          <a:r>
            <a:rPr lang="fr-FR" sz="1400" b="1" kern="1200" dirty="0" smtClean="0">
              <a:latin typeface="Rockwell" panose="02060603020205020403" pitchFamily="18" charset="0"/>
            </a:rPr>
            <a:t>des comptes rendus des rencontres de sensibilisation et de plaidoyer.</a:t>
          </a:r>
          <a:endParaRPr lang="fr-FR" sz="1400" b="1" kern="1200" dirty="0">
            <a:latin typeface="Rockwell" panose="02060603020205020403" pitchFamily="18" charset="0"/>
          </a:endParaRPr>
        </a:p>
        <a:p>
          <a:pPr marL="57150" lvl="1" indent="-57150" algn="l" defTabSz="355600">
            <a:lnSpc>
              <a:spcPct val="90000"/>
            </a:lnSpc>
            <a:spcBef>
              <a:spcPct val="0"/>
            </a:spcBef>
            <a:spcAft>
              <a:spcPct val="15000"/>
            </a:spcAft>
            <a:buChar char="••"/>
          </a:pPr>
          <a:endParaRPr lang="fr-FR" sz="800" kern="1200" dirty="0"/>
        </a:p>
        <a:p>
          <a:pPr marL="57150" lvl="1" indent="-57150" algn="l" defTabSz="355600">
            <a:lnSpc>
              <a:spcPct val="90000"/>
            </a:lnSpc>
            <a:spcBef>
              <a:spcPct val="0"/>
            </a:spcBef>
            <a:spcAft>
              <a:spcPct val="15000"/>
            </a:spcAft>
            <a:buChar char="••"/>
          </a:pPr>
          <a:endParaRPr lang="fr-FR" sz="800" kern="1200" dirty="0"/>
        </a:p>
      </dsp:txBody>
      <dsp:txXfrm rot="-5400000">
        <a:off x="3550723" y="2572591"/>
        <a:ext cx="6244370" cy="1257453"/>
      </dsp:txXfrm>
    </dsp:sp>
    <dsp:sp modelId="{264356BD-FED7-400F-BA81-A9B78D5A840F}">
      <dsp:nvSpPr>
        <dsp:cNvPr id="0" name=""/>
        <dsp:cNvSpPr/>
      </dsp:nvSpPr>
      <dsp:spPr>
        <a:xfrm>
          <a:off x="0" y="2605343"/>
          <a:ext cx="3550722" cy="1191949"/>
        </a:xfrm>
        <a:prstGeom prst="roundRect">
          <a:avLst/>
        </a:prstGeom>
        <a:gradFill rotWithShape="0">
          <a:gsLst>
            <a:gs pos="0">
              <a:schemeClr val="accent4">
                <a:hueOff val="0"/>
                <a:satOff val="0"/>
                <a:lumOff val="0"/>
                <a:alphaOff val="0"/>
                <a:tint val="96000"/>
                <a:lumMod val="104000"/>
              </a:schemeClr>
            </a:gs>
            <a:gs pos="100000">
              <a:schemeClr val="accent4">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fr-FR" sz="2000" b="1" kern="1200" dirty="0" smtClean="0">
              <a:latin typeface="Rockwell" panose="02060603020205020403" pitchFamily="18" charset="0"/>
            </a:rPr>
            <a:t>Outils de suivi-évaluation et sources de vérification</a:t>
          </a:r>
          <a:endParaRPr lang="fr-FR" sz="2000" kern="1200" dirty="0">
            <a:latin typeface="Rockwell" panose="02060603020205020403" pitchFamily="18" charset="0"/>
          </a:endParaRPr>
        </a:p>
      </dsp:txBody>
      <dsp:txXfrm>
        <a:off x="58186" y="2663529"/>
        <a:ext cx="3434350" cy="1075577"/>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C5FC185-8942-4A47-ACF1-98CF514AB782}" type="datetimeFigureOut">
              <a:rPr lang="fr-FR" smtClean="0"/>
              <a:t>03/06/2023</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BEB72A1-A33E-4F8F-A139-B3D5E7C41556}" type="slidenum">
              <a:rPr lang="fr-FR" smtClean="0"/>
              <a:t>‹N°›</a:t>
            </a:fld>
            <a:endParaRPr lang="fr-FR"/>
          </a:p>
        </p:txBody>
      </p:sp>
    </p:spTree>
    <p:extLst>
      <p:ext uri="{BB962C8B-B14F-4D97-AF65-F5344CB8AC3E}">
        <p14:creationId xmlns:p14="http://schemas.microsoft.com/office/powerpoint/2010/main" val="35657540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err="1" smtClean="0"/>
              <a:t>Ciit</a:t>
            </a:r>
            <a:r>
              <a:rPr lang="fr-FR" dirty="0" smtClean="0"/>
              <a:t>  le plus  </a:t>
            </a:r>
            <a:endParaRPr lang="fr-FR" dirty="0"/>
          </a:p>
        </p:txBody>
      </p:sp>
      <p:sp>
        <p:nvSpPr>
          <p:cNvPr id="4" name="Espace réservé du numéro de diapositive 3"/>
          <p:cNvSpPr>
            <a:spLocks noGrp="1"/>
          </p:cNvSpPr>
          <p:nvPr>
            <p:ph type="sldNum" sz="quarter" idx="10"/>
          </p:nvPr>
        </p:nvSpPr>
        <p:spPr/>
        <p:txBody>
          <a:bodyPr/>
          <a:lstStyle/>
          <a:p>
            <a:fld id="{BBEB72A1-A33E-4F8F-A139-B3D5E7C41556}" type="slidenum">
              <a:rPr lang="fr-FR" smtClean="0"/>
              <a:t>12</a:t>
            </a:fld>
            <a:endParaRPr lang="fr-FR"/>
          </a:p>
        </p:txBody>
      </p:sp>
    </p:spTree>
    <p:extLst>
      <p:ext uri="{BB962C8B-B14F-4D97-AF65-F5344CB8AC3E}">
        <p14:creationId xmlns:p14="http://schemas.microsoft.com/office/powerpoint/2010/main" val="8785030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smtClean="0"/>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Modifier le style des sous-titres du masque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6/3/2023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Modifier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6/3/2023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smtClean="0"/>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6/3/2023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6/3/2023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6/3/2023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smtClean="0"/>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6/3/2023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6/3/2023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smtClean="0"/>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6/3/2023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6/3/2023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6/3/2023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smtClean="0"/>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6/3/2023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6/3/2023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6/3/2023</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80605" y="2416629"/>
            <a:ext cx="9924007" cy="1582165"/>
          </a:xfrm>
          <a:ln>
            <a:solidFill>
              <a:schemeClr val="accent1">
                <a:shade val="50000"/>
              </a:schemeClr>
            </a:solidFill>
          </a:ln>
        </p:spPr>
        <p:txBody>
          <a:bodyPr>
            <a:noAutofit/>
          </a:bodyPr>
          <a:lstStyle/>
          <a:p>
            <a:pPr algn="ctr"/>
            <a:r>
              <a:rPr lang="fr-FR" sz="3200" b="1" dirty="0" smtClean="0">
                <a:latin typeface="Rockwell" panose="02060603020205020403" pitchFamily="18" charset="0"/>
              </a:rPr>
              <a:t>DEUXIEME SESSION ORDINAIRE DU CONSEIL D’ORIENTATION DU FONDS DE SOUTIEN PATRIOTIQUE (FSP)</a:t>
            </a:r>
            <a:endParaRPr lang="fr-FR" sz="3200" b="1" dirty="0">
              <a:latin typeface="Rockwell" panose="02060603020205020403" pitchFamily="18" charset="0"/>
            </a:endParaRPr>
          </a:p>
        </p:txBody>
      </p:sp>
      <p:sp>
        <p:nvSpPr>
          <p:cNvPr id="3" name="Espace réservé du contenu 2"/>
          <p:cNvSpPr>
            <a:spLocks noGrp="1"/>
          </p:cNvSpPr>
          <p:nvPr>
            <p:ph idx="1"/>
          </p:nvPr>
        </p:nvSpPr>
        <p:spPr>
          <a:xfrm>
            <a:off x="1580604" y="4597855"/>
            <a:ext cx="9924007" cy="1685110"/>
          </a:xfrm>
          <a:solidFill>
            <a:srgbClr val="92D050"/>
          </a:solidFill>
        </p:spPr>
        <p:txBody>
          <a:bodyPr>
            <a:normAutofit/>
          </a:bodyPr>
          <a:lstStyle/>
          <a:p>
            <a:pPr marL="0" indent="0" algn="ctr">
              <a:buNone/>
            </a:pPr>
            <a:r>
              <a:rPr lang="fr-FR" sz="4400" b="1" dirty="0" smtClean="0">
                <a:latin typeface="Rockwell" panose="02060603020205020403" pitchFamily="18" charset="0"/>
              </a:rPr>
              <a:t>Présentation du Plan opérationnel de communication du FSP</a:t>
            </a:r>
            <a:endParaRPr lang="fr-FR" sz="4400" b="1" dirty="0">
              <a:latin typeface="Rockwell" panose="02060603020205020403" pitchFamily="18" charset="0"/>
            </a:endParaRPr>
          </a:p>
        </p:txBody>
      </p:sp>
      <p:sp>
        <p:nvSpPr>
          <p:cNvPr id="4" name="Rectangle 3"/>
          <p:cNvSpPr>
            <a:spLocks noChangeArrowheads="1"/>
          </p:cNvSpPr>
          <p:nvPr/>
        </p:nvSpPr>
        <p:spPr bwMode="auto">
          <a:xfrm>
            <a:off x="1580605" y="496116"/>
            <a:ext cx="2926081" cy="1581150"/>
          </a:xfrm>
          <a:prstGeom prst="rect">
            <a:avLst/>
          </a:prstGeom>
          <a:noFill/>
          <a:ln>
            <a:noFill/>
          </a:ln>
        </p:spPr>
        <p:txBody>
          <a:bodyPr rot="0" vert="horz" wrap="square" lIns="91440" tIns="45720" rIns="91440" bIns="45720" anchor="t" anchorCtr="0" upright="1">
            <a:noAutofit/>
          </a:bodyPr>
          <a:lstStyle/>
          <a:p>
            <a:pPr algn="ctr">
              <a:spcAft>
                <a:spcPts val="0"/>
              </a:spcAft>
            </a:pPr>
            <a:r>
              <a:rPr lang="fr-FR" sz="1400" b="1" dirty="0">
                <a:effectLst/>
                <a:latin typeface="Rockwell" panose="02060603020205020403" pitchFamily="18" charset="0"/>
                <a:ea typeface="Times New Roman" panose="02020603050405020304" pitchFamily="18" charset="0"/>
              </a:rPr>
              <a:t>MINISTERE DE </a:t>
            </a:r>
            <a:r>
              <a:rPr lang="fr-FR" sz="1400" b="1" dirty="0" smtClean="0">
                <a:effectLst/>
                <a:latin typeface="Rockwell" panose="02060603020205020403" pitchFamily="18" charset="0"/>
                <a:ea typeface="Times New Roman" panose="02020603050405020304" pitchFamily="18" charset="0"/>
              </a:rPr>
              <a:t>L'ECONOMIE</a:t>
            </a:r>
            <a:endParaRPr lang="fr-FR" sz="1400" dirty="0">
              <a:effectLst/>
              <a:latin typeface="Rockwell" panose="02060603020205020403" pitchFamily="18" charset="0"/>
              <a:ea typeface="Times New Roman" panose="02020603050405020304" pitchFamily="18" charset="0"/>
            </a:endParaRPr>
          </a:p>
          <a:p>
            <a:pPr algn="ctr">
              <a:spcAft>
                <a:spcPts val="0"/>
              </a:spcAft>
            </a:pPr>
            <a:r>
              <a:rPr lang="fr-FR" sz="1400" b="1" dirty="0">
                <a:effectLst/>
                <a:latin typeface="Rockwell" panose="02060603020205020403" pitchFamily="18" charset="0"/>
                <a:ea typeface="Times New Roman" panose="02020603050405020304" pitchFamily="18" charset="0"/>
              </a:rPr>
              <a:t>DES FINANCES ET DE LA PROSPECTIVE</a:t>
            </a:r>
            <a:endParaRPr lang="fr-FR" sz="1400" dirty="0">
              <a:effectLst/>
              <a:latin typeface="Rockwell" panose="02060603020205020403" pitchFamily="18" charset="0"/>
              <a:ea typeface="Times New Roman" panose="02020603050405020304" pitchFamily="18" charset="0"/>
            </a:endParaRPr>
          </a:p>
          <a:p>
            <a:pPr algn="ctr">
              <a:spcAft>
                <a:spcPts val="0"/>
              </a:spcAft>
            </a:pPr>
            <a:r>
              <a:rPr lang="fr-FR" sz="1400" dirty="0">
                <a:effectLst/>
                <a:latin typeface="Rockwell" panose="02060603020205020403" pitchFamily="18" charset="0"/>
                <a:ea typeface="Times New Roman" panose="02020603050405020304" pitchFamily="18" charset="0"/>
              </a:rPr>
              <a:t>-------</a:t>
            </a:r>
          </a:p>
          <a:p>
            <a:pPr algn="ctr">
              <a:spcAft>
                <a:spcPts val="0"/>
              </a:spcAft>
            </a:pPr>
            <a:r>
              <a:rPr lang="fr-FR" sz="1400" b="1" dirty="0">
                <a:effectLst/>
                <a:latin typeface="Rockwell" panose="02060603020205020403" pitchFamily="18" charset="0"/>
                <a:ea typeface="Times New Roman" panose="02020603050405020304" pitchFamily="18" charset="0"/>
              </a:rPr>
              <a:t>FONDS DE SOUTIEN </a:t>
            </a:r>
            <a:r>
              <a:rPr lang="fr-FR" sz="1400" b="1" dirty="0" smtClean="0">
                <a:effectLst/>
                <a:latin typeface="Rockwell" panose="02060603020205020403" pitchFamily="18" charset="0"/>
                <a:ea typeface="Times New Roman" panose="02020603050405020304" pitchFamily="18" charset="0"/>
              </a:rPr>
              <a:t>PATRIOTIQUE</a:t>
            </a:r>
            <a:endParaRPr lang="fr-FR" sz="1400" dirty="0">
              <a:effectLst/>
              <a:latin typeface="Rockwell" panose="02060603020205020403" pitchFamily="18" charset="0"/>
              <a:ea typeface="Times New Roman" panose="02020603050405020304" pitchFamily="18" charset="0"/>
            </a:endParaRPr>
          </a:p>
        </p:txBody>
      </p:sp>
      <p:pic>
        <p:nvPicPr>
          <p:cNvPr id="5" name="Image 4"/>
          <p:cNvPicPr/>
          <p:nvPr/>
        </p:nvPicPr>
        <p:blipFill>
          <a:blip r:embed="rId2"/>
          <a:srcRect/>
          <a:stretch>
            <a:fillRect/>
          </a:stretch>
        </p:blipFill>
        <p:spPr bwMode="auto">
          <a:xfrm>
            <a:off x="6004445" y="496116"/>
            <a:ext cx="1402195" cy="1411061"/>
          </a:xfrm>
          <a:prstGeom prst="rect">
            <a:avLst/>
          </a:prstGeom>
          <a:noFill/>
          <a:ln w="9525">
            <a:noFill/>
            <a:miter lim="800000"/>
            <a:headEnd/>
            <a:tailEnd/>
          </a:ln>
        </p:spPr>
      </p:pic>
      <p:sp>
        <p:nvSpPr>
          <p:cNvPr id="6" name="Rectangle 5"/>
          <p:cNvSpPr>
            <a:spLocks noChangeArrowheads="1"/>
          </p:cNvSpPr>
          <p:nvPr/>
        </p:nvSpPr>
        <p:spPr bwMode="auto">
          <a:xfrm>
            <a:off x="9091748" y="496116"/>
            <a:ext cx="2099764" cy="948059"/>
          </a:xfrm>
          <a:prstGeom prst="rect">
            <a:avLst/>
          </a:prstGeom>
          <a:solidFill>
            <a:srgbClr val="FFFFFF"/>
          </a:solidFill>
          <a:ln>
            <a:noFill/>
          </a:ln>
        </p:spPr>
        <p:txBody>
          <a:bodyPr rot="0" vert="horz" wrap="square" lIns="91440" tIns="45720" rIns="91440" bIns="45720" anchor="t" anchorCtr="0" upright="1">
            <a:noAutofit/>
          </a:bodyPr>
          <a:lstStyle/>
          <a:p>
            <a:pPr algn="ctr">
              <a:lnSpc>
                <a:spcPct val="150000"/>
              </a:lnSpc>
              <a:spcAft>
                <a:spcPts val="0"/>
              </a:spcAft>
            </a:pPr>
            <a:r>
              <a:rPr lang="fr-FR" sz="1400" b="1" dirty="0">
                <a:effectLst/>
                <a:latin typeface="Rockwell" panose="02060603020205020403" pitchFamily="18" charset="0"/>
                <a:ea typeface="Times New Roman" panose="02020603050405020304" pitchFamily="18" charset="0"/>
              </a:rPr>
              <a:t>BURKINA FASO</a:t>
            </a:r>
            <a:endParaRPr lang="fr-FR" sz="1400" dirty="0">
              <a:effectLst/>
              <a:latin typeface="Rockwell" panose="02060603020205020403" pitchFamily="18" charset="0"/>
              <a:ea typeface="Times New Roman" panose="02020603050405020304" pitchFamily="18" charset="0"/>
            </a:endParaRPr>
          </a:p>
          <a:p>
            <a:pPr algn="ctr">
              <a:lnSpc>
                <a:spcPct val="150000"/>
              </a:lnSpc>
              <a:spcAft>
                <a:spcPts val="0"/>
              </a:spcAft>
            </a:pPr>
            <a:r>
              <a:rPr lang="fr-FR" sz="1400" i="1" dirty="0" smtClean="0">
                <a:effectLst/>
                <a:latin typeface="Rockwell" panose="02060603020205020403" pitchFamily="18" charset="0"/>
                <a:ea typeface="Times New Roman" panose="02020603050405020304" pitchFamily="18" charset="0"/>
              </a:rPr>
              <a:t>Unité-Progrès-Justice</a:t>
            </a:r>
            <a:endParaRPr lang="fr-FR" sz="1400" dirty="0">
              <a:effectLst/>
              <a:latin typeface="Rockwell" panose="02060603020205020403" pitchFamily="18" charset="0"/>
              <a:ea typeface="Times New Roman" panose="02020603050405020304" pitchFamily="18" charset="0"/>
            </a:endParaRPr>
          </a:p>
        </p:txBody>
      </p:sp>
    </p:spTree>
    <p:extLst>
      <p:ext uri="{BB962C8B-B14F-4D97-AF65-F5344CB8AC3E}">
        <p14:creationId xmlns:p14="http://schemas.microsoft.com/office/powerpoint/2010/main" val="6472926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66133" y="679233"/>
            <a:ext cx="8911687" cy="499296"/>
          </a:xfrm>
          <a:solidFill>
            <a:srgbClr val="CCFFFF"/>
          </a:solidFill>
          <a:ln>
            <a:solidFill>
              <a:schemeClr val="accent1">
                <a:shade val="50000"/>
              </a:schemeClr>
            </a:solidFill>
          </a:ln>
        </p:spPr>
        <p:txBody>
          <a:bodyPr>
            <a:normAutofit fontScale="90000"/>
          </a:bodyPr>
          <a:lstStyle/>
          <a:p>
            <a:pPr algn="ctr"/>
            <a:r>
              <a:rPr lang="fr-FR" b="1" dirty="0" smtClean="0">
                <a:latin typeface="Rockwell" panose="02060603020205020403" pitchFamily="18" charset="0"/>
              </a:rPr>
              <a:t>CIBLES</a:t>
            </a:r>
            <a:r>
              <a:rPr lang="fr-FR" dirty="0" smtClean="0"/>
              <a:t> </a:t>
            </a:r>
            <a:endParaRPr lang="fr-FR" dirty="0"/>
          </a:p>
        </p:txBody>
      </p:sp>
      <p:sp>
        <p:nvSpPr>
          <p:cNvPr id="3" name="Espace réservé du texte 2"/>
          <p:cNvSpPr>
            <a:spLocks noGrp="1"/>
          </p:cNvSpPr>
          <p:nvPr>
            <p:ph type="body" idx="1"/>
          </p:nvPr>
        </p:nvSpPr>
        <p:spPr>
          <a:xfrm>
            <a:off x="1322102" y="1443552"/>
            <a:ext cx="3992732" cy="576262"/>
          </a:xfrm>
          <a:solidFill>
            <a:srgbClr val="CCFFFF"/>
          </a:solidFill>
          <a:ln>
            <a:solidFill>
              <a:schemeClr val="accent1">
                <a:shade val="50000"/>
              </a:schemeClr>
            </a:solidFill>
          </a:ln>
        </p:spPr>
        <p:txBody>
          <a:bodyPr/>
          <a:lstStyle/>
          <a:p>
            <a:pPr algn="ctr"/>
            <a:r>
              <a:rPr lang="fr-FR" b="1" dirty="0" smtClean="0">
                <a:solidFill>
                  <a:srgbClr val="0070C0"/>
                </a:solidFill>
                <a:latin typeface="Rockwell" panose="02060603020205020403" pitchFamily="18" charset="0"/>
              </a:rPr>
              <a:t>Principales</a:t>
            </a:r>
            <a:r>
              <a:rPr lang="fr-FR" dirty="0" smtClean="0">
                <a:latin typeface="Rockwell" panose="02060603020205020403" pitchFamily="18" charset="0"/>
              </a:rPr>
              <a:t> </a:t>
            </a:r>
            <a:endParaRPr lang="fr-FR" dirty="0">
              <a:latin typeface="Rockwell" panose="02060603020205020403" pitchFamily="18" charset="0"/>
            </a:endParaRPr>
          </a:p>
        </p:txBody>
      </p:sp>
      <p:sp>
        <p:nvSpPr>
          <p:cNvPr id="4" name="Espace réservé du contenu 3"/>
          <p:cNvSpPr>
            <a:spLocks noGrp="1"/>
          </p:cNvSpPr>
          <p:nvPr>
            <p:ph sz="half" idx="2"/>
          </p:nvPr>
        </p:nvSpPr>
        <p:spPr>
          <a:xfrm>
            <a:off x="770709" y="2339961"/>
            <a:ext cx="5095519" cy="3354060"/>
          </a:xfrm>
          <a:ln>
            <a:solidFill>
              <a:schemeClr val="accent1">
                <a:shade val="50000"/>
              </a:schemeClr>
            </a:solidFill>
          </a:ln>
        </p:spPr>
        <p:txBody>
          <a:bodyPr/>
          <a:lstStyle/>
          <a:p>
            <a:r>
              <a:rPr lang="fr-FR" b="1" dirty="0" smtClean="0">
                <a:latin typeface="Rockwell" panose="02060603020205020403" pitchFamily="18" charset="0"/>
              </a:rPr>
              <a:t>Personnes </a:t>
            </a:r>
            <a:r>
              <a:rPr lang="fr-FR" b="1" dirty="0">
                <a:latin typeface="Rockwell" panose="02060603020205020403" pitchFamily="18" charset="0"/>
              </a:rPr>
              <a:t>physiques et morales résidant au Burkina </a:t>
            </a:r>
            <a:r>
              <a:rPr lang="fr-FR" b="1" dirty="0" smtClean="0">
                <a:latin typeface="Rockwell" panose="02060603020205020403" pitchFamily="18" charset="0"/>
              </a:rPr>
              <a:t>Faso</a:t>
            </a:r>
            <a:endParaRPr lang="fr-FR" b="1" dirty="0">
              <a:latin typeface="Rockwell" panose="02060603020205020403" pitchFamily="18" charset="0"/>
            </a:endParaRPr>
          </a:p>
          <a:p>
            <a:pPr marL="0" indent="0">
              <a:buNone/>
            </a:pPr>
            <a:endParaRPr lang="fr-FR" b="1" dirty="0" smtClean="0">
              <a:latin typeface="Rockwell" panose="02060603020205020403" pitchFamily="18" charset="0"/>
            </a:endParaRPr>
          </a:p>
          <a:p>
            <a:r>
              <a:rPr lang="fr-FR" b="1" dirty="0" smtClean="0">
                <a:latin typeface="Rockwell" panose="02060603020205020403" pitchFamily="18" charset="0"/>
              </a:rPr>
              <a:t>Personnes </a:t>
            </a:r>
            <a:r>
              <a:rPr lang="fr-FR" b="1" dirty="0">
                <a:latin typeface="Rockwell" panose="02060603020205020403" pitchFamily="18" charset="0"/>
              </a:rPr>
              <a:t>physiques et morales </a:t>
            </a:r>
            <a:r>
              <a:rPr lang="fr-FR" b="1" dirty="0" smtClean="0">
                <a:latin typeface="Rockwell" panose="02060603020205020403" pitchFamily="18" charset="0"/>
              </a:rPr>
              <a:t>de </a:t>
            </a:r>
            <a:r>
              <a:rPr lang="fr-FR" b="1" dirty="0">
                <a:latin typeface="Rockwell" panose="02060603020205020403" pitchFamily="18" charset="0"/>
              </a:rPr>
              <a:t>la diaspora burkinabè </a:t>
            </a:r>
            <a:r>
              <a:rPr lang="fr-FR" b="1" dirty="0" smtClean="0">
                <a:latin typeface="Rockwell" panose="02060603020205020403" pitchFamily="18" charset="0"/>
              </a:rPr>
              <a:t> </a:t>
            </a:r>
          </a:p>
          <a:p>
            <a:pPr marL="0" indent="0">
              <a:buNone/>
            </a:pPr>
            <a:endParaRPr lang="fr-FR" b="1" dirty="0" smtClean="0">
              <a:latin typeface="Rockwell" panose="02060603020205020403" pitchFamily="18" charset="0"/>
            </a:endParaRPr>
          </a:p>
          <a:p>
            <a:r>
              <a:rPr lang="fr-FR" b="1" dirty="0">
                <a:latin typeface="Rockwell" panose="02060603020205020403" pitchFamily="18" charset="0"/>
              </a:rPr>
              <a:t>P</a:t>
            </a:r>
            <a:r>
              <a:rPr lang="fr-FR" b="1" dirty="0" smtClean="0">
                <a:latin typeface="Rockwell" panose="02060603020205020403" pitchFamily="18" charset="0"/>
              </a:rPr>
              <a:t>artenaires </a:t>
            </a:r>
            <a:r>
              <a:rPr lang="fr-FR" b="1" dirty="0">
                <a:latin typeface="Rockwell" panose="02060603020205020403" pitchFamily="18" charset="0"/>
              </a:rPr>
              <a:t>techniques et </a:t>
            </a:r>
            <a:r>
              <a:rPr lang="fr-FR" b="1" dirty="0" smtClean="0">
                <a:latin typeface="Rockwell" panose="02060603020205020403" pitchFamily="18" charset="0"/>
              </a:rPr>
              <a:t>financiers</a:t>
            </a:r>
            <a:endParaRPr lang="fr-FR" b="1" dirty="0"/>
          </a:p>
        </p:txBody>
      </p:sp>
      <p:sp>
        <p:nvSpPr>
          <p:cNvPr id="5" name="Espace réservé du texte 4"/>
          <p:cNvSpPr>
            <a:spLocks noGrp="1"/>
          </p:cNvSpPr>
          <p:nvPr>
            <p:ph type="body" sz="quarter" idx="3"/>
          </p:nvPr>
        </p:nvSpPr>
        <p:spPr>
          <a:xfrm>
            <a:off x="6696733" y="1443552"/>
            <a:ext cx="3999001" cy="576262"/>
          </a:xfrm>
          <a:solidFill>
            <a:srgbClr val="CCFFFF"/>
          </a:solidFill>
          <a:ln>
            <a:solidFill>
              <a:schemeClr val="accent1">
                <a:shade val="50000"/>
              </a:schemeClr>
            </a:solidFill>
          </a:ln>
        </p:spPr>
        <p:txBody>
          <a:bodyPr/>
          <a:lstStyle/>
          <a:p>
            <a:pPr algn="ctr"/>
            <a:r>
              <a:rPr lang="fr-FR" b="1" dirty="0" smtClean="0">
                <a:solidFill>
                  <a:srgbClr val="0070C0"/>
                </a:solidFill>
                <a:latin typeface="Rockwell" panose="02060603020205020403" pitchFamily="18" charset="0"/>
              </a:rPr>
              <a:t>Secondaires</a:t>
            </a:r>
            <a:r>
              <a:rPr lang="fr-FR" dirty="0" smtClean="0"/>
              <a:t> </a:t>
            </a:r>
            <a:endParaRPr lang="fr-FR" dirty="0"/>
          </a:p>
        </p:txBody>
      </p:sp>
      <p:sp>
        <p:nvSpPr>
          <p:cNvPr id="6" name="Espace réservé du contenu 5"/>
          <p:cNvSpPr>
            <a:spLocks noGrp="1"/>
          </p:cNvSpPr>
          <p:nvPr>
            <p:ph sz="quarter" idx="4"/>
          </p:nvPr>
        </p:nvSpPr>
        <p:spPr>
          <a:xfrm>
            <a:off x="6152607" y="2339961"/>
            <a:ext cx="5171886" cy="3354060"/>
          </a:xfrm>
          <a:ln>
            <a:solidFill>
              <a:schemeClr val="accent1">
                <a:shade val="50000"/>
              </a:schemeClr>
            </a:solidFill>
          </a:ln>
        </p:spPr>
        <p:txBody>
          <a:bodyPr>
            <a:normAutofit lnSpcReduction="10000"/>
          </a:bodyPr>
          <a:lstStyle/>
          <a:p>
            <a:pPr>
              <a:spcBef>
                <a:spcPts val="600"/>
              </a:spcBef>
              <a:spcAft>
                <a:spcPts val="1000"/>
              </a:spcAft>
            </a:pPr>
            <a:r>
              <a:rPr lang="fr-FR" b="1" dirty="0" smtClean="0">
                <a:latin typeface="Rockwell" panose="02060603020205020403" pitchFamily="18" charset="0"/>
              </a:rPr>
              <a:t>Forces </a:t>
            </a:r>
            <a:r>
              <a:rPr lang="fr-FR" b="1" dirty="0">
                <a:latin typeface="Rockwell" panose="02060603020205020403" pitchFamily="18" charset="0"/>
              </a:rPr>
              <a:t>de Défense et de Sécurité </a:t>
            </a:r>
            <a:r>
              <a:rPr lang="fr-FR" b="1" dirty="0" smtClean="0">
                <a:latin typeface="Rockwell" panose="02060603020205020403" pitchFamily="18" charset="0"/>
              </a:rPr>
              <a:t>et Volontaires </a:t>
            </a:r>
            <a:r>
              <a:rPr lang="fr-FR" b="1" dirty="0">
                <a:latin typeface="Rockwell" panose="02060603020205020403" pitchFamily="18" charset="0"/>
              </a:rPr>
              <a:t>pour la Défense de la </a:t>
            </a:r>
            <a:r>
              <a:rPr lang="fr-FR" b="1" dirty="0" smtClean="0">
                <a:latin typeface="Rockwell" panose="02060603020205020403" pitchFamily="18" charset="0"/>
              </a:rPr>
              <a:t>Patrie</a:t>
            </a:r>
            <a:endParaRPr lang="fr-FR" b="1" dirty="0">
              <a:latin typeface="Rockwell" panose="02060603020205020403" pitchFamily="18" charset="0"/>
            </a:endParaRPr>
          </a:p>
          <a:p>
            <a:pPr>
              <a:spcBef>
                <a:spcPts val="600"/>
              </a:spcBef>
              <a:spcAft>
                <a:spcPts val="1000"/>
              </a:spcAft>
            </a:pPr>
            <a:r>
              <a:rPr lang="fr-FR" b="1" dirty="0">
                <a:latin typeface="Rockwell" panose="02060603020205020403" pitchFamily="18" charset="0"/>
              </a:rPr>
              <a:t>L</a:t>
            </a:r>
            <a:r>
              <a:rPr lang="fr-FR" b="1" dirty="0" smtClean="0">
                <a:latin typeface="Rockwell" panose="02060603020205020403" pitchFamily="18" charset="0"/>
              </a:rPr>
              <a:t>eaders </a:t>
            </a:r>
            <a:r>
              <a:rPr lang="fr-FR" b="1" dirty="0">
                <a:latin typeface="Rockwell" panose="02060603020205020403" pitchFamily="18" charset="0"/>
              </a:rPr>
              <a:t>coutumiers et religieux </a:t>
            </a:r>
            <a:r>
              <a:rPr lang="fr-FR" b="1" dirty="0" smtClean="0">
                <a:latin typeface="Rockwell" panose="02060603020205020403" pitchFamily="18" charset="0"/>
              </a:rPr>
              <a:t> </a:t>
            </a:r>
            <a:endParaRPr lang="fr-FR" b="1" dirty="0">
              <a:latin typeface="Rockwell" panose="02060603020205020403" pitchFamily="18" charset="0"/>
            </a:endParaRPr>
          </a:p>
          <a:p>
            <a:pPr>
              <a:spcBef>
                <a:spcPts val="600"/>
              </a:spcBef>
              <a:spcAft>
                <a:spcPts val="1000"/>
              </a:spcAft>
            </a:pPr>
            <a:r>
              <a:rPr lang="fr-FR" b="1" dirty="0">
                <a:latin typeface="Rockwell" panose="02060603020205020403" pitchFamily="18" charset="0"/>
              </a:rPr>
              <a:t>L</a:t>
            </a:r>
            <a:r>
              <a:rPr lang="fr-FR" b="1" dirty="0" smtClean="0">
                <a:latin typeface="Rockwell" panose="02060603020205020403" pitchFamily="18" charset="0"/>
              </a:rPr>
              <a:t>eaders </a:t>
            </a:r>
            <a:r>
              <a:rPr lang="fr-FR" b="1" dirty="0">
                <a:latin typeface="Rockwell" panose="02060603020205020403" pitchFamily="18" charset="0"/>
              </a:rPr>
              <a:t>des Organisations de la société civile </a:t>
            </a:r>
            <a:r>
              <a:rPr lang="fr-FR" b="1" dirty="0" smtClean="0">
                <a:latin typeface="Rockwell" panose="02060603020205020403" pitchFamily="18" charset="0"/>
              </a:rPr>
              <a:t> </a:t>
            </a:r>
          </a:p>
          <a:p>
            <a:pPr>
              <a:spcBef>
                <a:spcPts val="600"/>
              </a:spcBef>
              <a:spcAft>
                <a:spcPts val="1000"/>
              </a:spcAft>
            </a:pPr>
            <a:r>
              <a:rPr lang="fr-FR" b="1" dirty="0">
                <a:latin typeface="Rockwell" panose="02060603020205020403" pitchFamily="18" charset="0"/>
              </a:rPr>
              <a:t>P</a:t>
            </a:r>
            <a:r>
              <a:rPr lang="fr-FR" b="1" dirty="0" smtClean="0">
                <a:latin typeface="Rockwell" panose="02060603020205020403" pitchFamily="18" charset="0"/>
              </a:rPr>
              <a:t>artenaires sociaux</a:t>
            </a:r>
          </a:p>
          <a:p>
            <a:pPr>
              <a:spcBef>
                <a:spcPts val="600"/>
              </a:spcBef>
              <a:spcAft>
                <a:spcPts val="1000"/>
              </a:spcAft>
            </a:pPr>
            <a:r>
              <a:rPr lang="fr-FR" b="1" dirty="0">
                <a:latin typeface="Rockwell" panose="02060603020205020403" pitchFamily="18" charset="0"/>
              </a:rPr>
              <a:t>M</a:t>
            </a:r>
            <a:r>
              <a:rPr lang="fr-FR" b="1" dirty="0" smtClean="0">
                <a:latin typeface="Rockwell" panose="02060603020205020403" pitchFamily="18" charset="0"/>
              </a:rPr>
              <a:t>édias</a:t>
            </a:r>
            <a:endParaRPr lang="fr-FR" b="1" dirty="0">
              <a:latin typeface="Rockwell" panose="02060603020205020403" pitchFamily="18" charset="0"/>
            </a:endParaRPr>
          </a:p>
          <a:p>
            <a:pPr>
              <a:spcBef>
                <a:spcPts val="600"/>
              </a:spcBef>
              <a:spcAft>
                <a:spcPts val="1000"/>
              </a:spcAft>
            </a:pPr>
            <a:r>
              <a:rPr lang="fr-FR" b="1" dirty="0">
                <a:latin typeface="Rockwell" panose="02060603020205020403" pitchFamily="18" charset="0"/>
              </a:rPr>
              <a:t>P</a:t>
            </a:r>
            <a:r>
              <a:rPr lang="fr-FR" b="1" dirty="0" smtClean="0">
                <a:latin typeface="Rockwell" panose="02060603020205020403" pitchFamily="18" charset="0"/>
              </a:rPr>
              <a:t>ersonnels </a:t>
            </a:r>
            <a:r>
              <a:rPr lang="fr-FR" b="1" dirty="0">
                <a:latin typeface="Rockwell" panose="02060603020205020403" pitchFamily="18" charset="0"/>
              </a:rPr>
              <a:t>des ministères et institutions </a:t>
            </a:r>
          </a:p>
          <a:p>
            <a:endParaRPr lang="fr-FR" dirty="0"/>
          </a:p>
        </p:txBody>
      </p:sp>
    </p:spTree>
    <p:extLst>
      <p:ext uri="{BB962C8B-B14F-4D97-AF65-F5344CB8AC3E}">
        <p14:creationId xmlns:p14="http://schemas.microsoft.com/office/powerpoint/2010/main" val="265904535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00148" y="624110"/>
            <a:ext cx="8911687" cy="577673"/>
          </a:xfrm>
          <a:solidFill>
            <a:srgbClr val="CCFFFF"/>
          </a:solidFill>
          <a:ln>
            <a:solidFill>
              <a:schemeClr val="accent1">
                <a:shade val="50000"/>
              </a:schemeClr>
            </a:solidFill>
          </a:ln>
        </p:spPr>
        <p:txBody>
          <a:bodyPr>
            <a:noAutofit/>
          </a:bodyPr>
          <a:lstStyle/>
          <a:p>
            <a:pPr algn="ctr"/>
            <a:r>
              <a:rPr lang="fr-FR" b="1" dirty="0">
                <a:latin typeface="Rockwell" panose="02060603020205020403" pitchFamily="18" charset="0"/>
              </a:rPr>
              <a:t>AXES STRATÉGIQUES </a:t>
            </a:r>
            <a:endParaRPr lang="fr-FR" dirty="0">
              <a:latin typeface="Rockwell" panose="02060603020205020403" pitchFamily="18" charset="0"/>
            </a:endParaRPr>
          </a:p>
        </p:txBody>
      </p:sp>
      <p:pic>
        <p:nvPicPr>
          <p:cNvPr id="18" name="Image 17"/>
          <p:cNvPicPr>
            <a:picLocks noChangeAspect="1"/>
          </p:cNvPicPr>
          <p:nvPr/>
        </p:nvPicPr>
        <p:blipFill>
          <a:blip r:embed="rId2"/>
          <a:stretch>
            <a:fillRect/>
          </a:stretch>
        </p:blipFill>
        <p:spPr>
          <a:xfrm>
            <a:off x="937955" y="1710079"/>
            <a:ext cx="9943405" cy="4755292"/>
          </a:xfrm>
          <a:prstGeom prst="rect">
            <a:avLst/>
          </a:prstGeom>
        </p:spPr>
      </p:pic>
      <p:pic>
        <p:nvPicPr>
          <p:cNvPr id="21" name="Image 20"/>
          <p:cNvPicPr>
            <a:picLocks noChangeAspect="1"/>
          </p:cNvPicPr>
          <p:nvPr/>
        </p:nvPicPr>
        <p:blipFill>
          <a:blip r:embed="rId2"/>
          <a:stretch>
            <a:fillRect/>
          </a:stretch>
        </p:blipFill>
        <p:spPr>
          <a:xfrm>
            <a:off x="896196" y="1669736"/>
            <a:ext cx="10236071" cy="4755292"/>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2596406655"/>
      </p:ext>
    </p:extLst>
  </p:cSld>
  <p:clrMapOvr>
    <a:masterClrMapping/>
  </p:clrMapOvr>
  <p:transition spd="slow">
    <p:wip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00148" y="611047"/>
            <a:ext cx="8911687" cy="734427"/>
          </a:xfrm>
          <a:solidFill>
            <a:srgbClr val="CCFFFF"/>
          </a:solidFill>
          <a:ln>
            <a:solidFill>
              <a:schemeClr val="accent1">
                <a:shade val="50000"/>
              </a:schemeClr>
            </a:solidFill>
          </a:ln>
        </p:spPr>
        <p:txBody>
          <a:bodyPr/>
          <a:lstStyle/>
          <a:p>
            <a:pPr algn="ctr"/>
            <a:r>
              <a:rPr lang="fr-FR" b="1" dirty="0" smtClean="0">
                <a:latin typeface="Rockwell" panose="02060603020205020403" pitchFamily="18" charset="0"/>
              </a:rPr>
              <a:t>ACTIONS DE COMMUNICATION</a:t>
            </a:r>
            <a:endParaRPr lang="fr-FR" b="1" dirty="0">
              <a:latin typeface="Rockwell" panose="02060603020205020403" pitchFamily="18" charset="0"/>
            </a:endParaRPr>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1631422212"/>
              </p:ext>
            </p:extLst>
          </p:nvPr>
        </p:nvGraphicFramePr>
        <p:xfrm>
          <a:off x="718458" y="1606731"/>
          <a:ext cx="10215154" cy="474181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195071750"/>
      </p:ext>
    </p:extLst>
  </p:cSld>
  <p:clrMapOvr>
    <a:masterClrMapping/>
  </p:clrMapOvr>
  <p:transition spd="slow">
    <p:wheel spokes="1"/>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00147" y="597984"/>
            <a:ext cx="8392939" cy="825867"/>
          </a:xfrm>
          <a:solidFill>
            <a:srgbClr val="CCFFFF"/>
          </a:solidFill>
          <a:ln>
            <a:solidFill>
              <a:schemeClr val="accent1">
                <a:shade val="50000"/>
              </a:schemeClr>
            </a:solidFill>
          </a:ln>
        </p:spPr>
        <p:txBody>
          <a:bodyPr/>
          <a:lstStyle/>
          <a:p>
            <a:pPr algn="ctr"/>
            <a:r>
              <a:rPr lang="fr-FR" b="1" dirty="0" smtClean="0">
                <a:latin typeface="Rockwell" panose="02060603020205020403" pitchFamily="18" charset="0"/>
              </a:rPr>
              <a:t>ACTIVITÉS DE COMMUNICATION</a:t>
            </a:r>
            <a:endParaRPr lang="fr-FR" b="1" dirty="0">
              <a:latin typeface="Rockwell" panose="02060603020205020403" pitchFamily="18" charset="0"/>
            </a:endParaRPr>
          </a:p>
        </p:txBody>
      </p:sp>
      <p:sp>
        <p:nvSpPr>
          <p:cNvPr id="3" name="Espace réservé du contenu 2"/>
          <p:cNvSpPr>
            <a:spLocks noGrp="1"/>
          </p:cNvSpPr>
          <p:nvPr>
            <p:ph idx="1"/>
          </p:nvPr>
        </p:nvSpPr>
        <p:spPr>
          <a:xfrm>
            <a:off x="3882683" y="2288345"/>
            <a:ext cx="6766560" cy="3777622"/>
          </a:xfrm>
          <a:solidFill>
            <a:srgbClr val="CCFFFF"/>
          </a:solidFill>
          <a:ln>
            <a:solidFill>
              <a:schemeClr val="accent1">
                <a:shade val="50000"/>
              </a:schemeClr>
            </a:solidFill>
          </a:ln>
        </p:spPr>
        <p:txBody>
          <a:bodyPr/>
          <a:lstStyle/>
          <a:p>
            <a:pPr marL="0" indent="0" algn="just">
              <a:buNone/>
            </a:pPr>
            <a:r>
              <a:rPr lang="fr-FR" dirty="0" smtClean="0"/>
              <a:t> </a:t>
            </a:r>
          </a:p>
          <a:p>
            <a:endParaRPr lang="fr-FR" dirty="0"/>
          </a:p>
          <a:p>
            <a:r>
              <a:rPr lang="fr-FR" sz="3200" b="1" dirty="0" smtClean="0">
                <a:solidFill>
                  <a:srgbClr val="00B050"/>
                </a:solidFill>
                <a:latin typeface="Rockwell" panose="02060603020205020403" pitchFamily="18" charset="0"/>
              </a:rPr>
              <a:t>27 activités de communication</a:t>
            </a:r>
          </a:p>
          <a:p>
            <a:pPr marL="0" indent="0">
              <a:buNone/>
            </a:pPr>
            <a:endParaRPr lang="fr-FR" sz="2400" b="1" dirty="0" smtClean="0">
              <a:latin typeface="Rockwell" panose="02060603020205020403" pitchFamily="18" charset="0"/>
            </a:endParaRPr>
          </a:p>
          <a:p>
            <a:r>
              <a:rPr lang="fr-FR" sz="3200" b="1" dirty="0" smtClean="0">
                <a:solidFill>
                  <a:srgbClr val="FF0000"/>
                </a:solidFill>
                <a:latin typeface="Rockwell" panose="02060603020205020403" pitchFamily="18" charset="0"/>
              </a:rPr>
              <a:t>Coût : 256 000 000 FCFA</a:t>
            </a:r>
            <a:endParaRPr lang="fr-FR" sz="3200" b="1" dirty="0">
              <a:solidFill>
                <a:srgbClr val="FF0000"/>
              </a:solidFill>
              <a:latin typeface="Rockwell" panose="02060603020205020403" pitchFamily="18" charset="0"/>
            </a:endParaRPr>
          </a:p>
        </p:txBody>
      </p:sp>
      <p:sp>
        <p:nvSpPr>
          <p:cNvPr id="4" name="Flèche droite 3"/>
          <p:cNvSpPr/>
          <p:nvPr/>
        </p:nvSpPr>
        <p:spPr>
          <a:xfrm>
            <a:off x="1153550" y="3494873"/>
            <a:ext cx="2602523" cy="1364566"/>
          </a:xfrm>
          <a:prstGeom prst="rightArrow">
            <a:avLst/>
          </a:prstGeom>
          <a:solidFill>
            <a:srgbClr val="CC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600" b="1" dirty="0">
                <a:solidFill>
                  <a:srgbClr val="0070C0"/>
                </a:solidFill>
                <a:latin typeface="Rockwell" panose="02060603020205020403" pitchFamily="18" charset="0"/>
              </a:rPr>
              <a:t>TOTAL</a:t>
            </a:r>
            <a:endParaRPr lang="fr-FR" sz="2800" dirty="0">
              <a:solidFill>
                <a:srgbClr val="0070C0"/>
              </a:solidFill>
            </a:endParaRPr>
          </a:p>
        </p:txBody>
      </p:sp>
    </p:spTree>
    <p:extLst>
      <p:ext uri="{BB962C8B-B14F-4D97-AF65-F5344CB8AC3E}">
        <p14:creationId xmlns:p14="http://schemas.microsoft.com/office/powerpoint/2010/main" val="2504831393"/>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31852" y="584922"/>
            <a:ext cx="9872760" cy="708301"/>
          </a:xfrm>
          <a:solidFill>
            <a:srgbClr val="CCFFFF"/>
          </a:solidFill>
          <a:ln>
            <a:solidFill>
              <a:schemeClr val="accent1">
                <a:tint val="40000"/>
                <a:hueOff val="0"/>
                <a:satOff val="0"/>
                <a:lumOff val="0"/>
              </a:schemeClr>
            </a:solidFill>
          </a:ln>
        </p:spPr>
        <p:txBody>
          <a:bodyPr/>
          <a:lstStyle/>
          <a:p>
            <a:pPr algn="ctr"/>
            <a:r>
              <a:rPr lang="fr-FR" b="1" dirty="0" smtClean="0">
                <a:latin typeface="Rockwell" panose="02060603020205020403" pitchFamily="18" charset="0"/>
              </a:rPr>
              <a:t>DISPOSITIF </a:t>
            </a:r>
            <a:r>
              <a:rPr lang="fr-FR" b="1" dirty="0">
                <a:latin typeface="Rockwell" panose="02060603020205020403" pitchFamily="18" charset="0"/>
              </a:rPr>
              <a:t>DE SUIVI-EVALUATION</a:t>
            </a:r>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3945817388"/>
              </p:ext>
            </p:extLst>
          </p:nvPr>
        </p:nvGraphicFramePr>
        <p:xfrm>
          <a:off x="1631852" y="1920240"/>
          <a:ext cx="9872760" cy="389954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60990254"/>
      </p:ext>
    </p:extLst>
  </p:cSld>
  <p:clrMapOvr>
    <a:masterClrMapping/>
  </p:clrMapOvr>
  <p:transition spd="slow">
    <p:push dir="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19794" y="650236"/>
            <a:ext cx="9545183" cy="891181"/>
          </a:xfrm>
          <a:solidFill>
            <a:srgbClr val="CCFFFF"/>
          </a:solidFill>
          <a:ln>
            <a:solidFill>
              <a:schemeClr val="accent1">
                <a:tint val="40000"/>
                <a:hueOff val="0"/>
                <a:satOff val="0"/>
                <a:lumOff val="0"/>
              </a:schemeClr>
            </a:solidFill>
          </a:ln>
        </p:spPr>
        <p:txBody>
          <a:bodyPr>
            <a:noAutofit/>
          </a:bodyPr>
          <a:lstStyle/>
          <a:p>
            <a:r>
              <a:rPr lang="fr-FR" b="1" dirty="0" smtClean="0">
                <a:latin typeface="Rockwell" panose="02060603020205020403" pitchFamily="18" charset="0"/>
              </a:rPr>
              <a:t>RISQUES ET CONDITIONS DE SUCCÈS </a:t>
            </a:r>
            <a:r>
              <a:rPr lang="fr-FR" sz="2400" b="1" dirty="0" smtClean="0">
                <a:latin typeface="Rockwell" panose="02060603020205020403" pitchFamily="18" charset="0"/>
              </a:rPr>
              <a:t>1/2</a:t>
            </a:r>
            <a:r>
              <a:rPr lang="fr-FR" b="1" dirty="0" smtClean="0">
                <a:latin typeface="Rockwell" panose="02060603020205020403" pitchFamily="18" charset="0"/>
              </a:rPr>
              <a:t/>
            </a:r>
            <a:br>
              <a:rPr lang="fr-FR" b="1" dirty="0" smtClean="0">
                <a:latin typeface="Rockwell" panose="02060603020205020403" pitchFamily="18" charset="0"/>
              </a:rPr>
            </a:br>
            <a:endParaRPr lang="fr-FR" b="1" dirty="0">
              <a:latin typeface="Rockwell" panose="02060603020205020403" pitchFamily="18" charset="0"/>
            </a:endParaRPr>
          </a:p>
        </p:txBody>
      </p:sp>
      <p:sp>
        <p:nvSpPr>
          <p:cNvPr id="3" name="Espace réservé du contenu 2"/>
          <p:cNvSpPr>
            <a:spLocks noGrp="1"/>
          </p:cNvSpPr>
          <p:nvPr>
            <p:ph idx="1"/>
          </p:nvPr>
        </p:nvSpPr>
        <p:spPr>
          <a:xfrm>
            <a:off x="2965268" y="2133600"/>
            <a:ext cx="8199709" cy="3777622"/>
          </a:xfrm>
          <a:solidFill>
            <a:schemeClr val="accent6">
              <a:lumMod val="40000"/>
              <a:lumOff val="60000"/>
            </a:schemeClr>
          </a:solidFill>
          <a:ln>
            <a:solidFill>
              <a:schemeClr val="accent1">
                <a:tint val="40000"/>
                <a:hueOff val="0"/>
                <a:satOff val="0"/>
                <a:lumOff val="0"/>
              </a:schemeClr>
            </a:solidFill>
          </a:ln>
        </p:spPr>
        <p:txBody>
          <a:bodyPr>
            <a:normAutofit lnSpcReduction="10000"/>
          </a:bodyPr>
          <a:lstStyle/>
          <a:p>
            <a:pPr>
              <a:spcBef>
                <a:spcPts val="0"/>
              </a:spcBef>
              <a:spcAft>
                <a:spcPts val="1200"/>
              </a:spcAft>
            </a:pPr>
            <a:endParaRPr lang="fr-FR" b="1" dirty="0" smtClean="0">
              <a:latin typeface="Rockwell" panose="02060603020205020403" pitchFamily="18" charset="0"/>
            </a:endParaRPr>
          </a:p>
          <a:p>
            <a:pPr>
              <a:spcBef>
                <a:spcPts val="0"/>
              </a:spcBef>
              <a:spcAft>
                <a:spcPts val="1800"/>
              </a:spcAft>
            </a:pPr>
            <a:r>
              <a:rPr lang="fr-FR" b="1" dirty="0" smtClean="0">
                <a:latin typeface="Rockwell" panose="02060603020205020403" pitchFamily="18" charset="0"/>
              </a:rPr>
              <a:t>l’enlisement </a:t>
            </a:r>
            <a:r>
              <a:rPr lang="fr-FR" b="1" dirty="0">
                <a:latin typeface="Rockwell" panose="02060603020205020403" pitchFamily="18" charset="0"/>
              </a:rPr>
              <a:t>de la situation sécuritaire liée aux attaques terroristes, créant le doute sur l’efficacité des VDP ; </a:t>
            </a:r>
          </a:p>
          <a:p>
            <a:pPr>
              <a:spcBef>
                <a:spcPts val="0"/>
              </a:spcBef>
              <a:spcAft>
                <a:spcPts val="1800"/>
              </a:spcAft>
            </a:pPr>
            <a:r>
              <a:rPr lang="fr-FR" b="1" dirty="0" smtClean="0">
                <a:latin typeface="Rockwell" panose="02060603020205020403" pitchFamily="18" charset="0"/>
              </a:rPr>
              <a:t>l’insuffisance </a:t>
            </a:r>
            <a:r>
              <a:rPr lang="fr-FR" b="1" dirty="0">
                <a:latin typeface="Rockwell" panose="02060603020205020403" pitchFamily="18" charset="0"/>
              </a:rPr>
              <a:t>de ressources financières ; </a:t>
            </a:r>
          </a:p>
          <a:p>
            <a:pPr>
              <a:spcBef>
                <a:spcPts val="0"/>
              </a:spcBef>
              <a:spcAft>
                <a:spcPts val="1800"/>
              </a:spcAft>
            </a:pPr>
            <a:r>
              <a:rPr lang="fr-FR" b="1" dirty="0" smtClean="0">
                <a:latin typeface="Rockwell" panose="02060603020205020403" pitchFamily="18" charset="0"/>
              </a:rPr>
              <a:t>l’instabilité </a:t>
            </a:r>
            <a:r>
              <a:rPr lang="fr-FR" b="1" dirty="0">
                <a:latin typeface="Rockwell" panose="02060603020205020403" pitchFamily="18" charset="0"/>
              </a:rPr>
              <a:t>politique ;</a:t>
            </a:r>
          </a:p>
          <a:p>
            <a:pPr>
              <a:spcBef>
                <a:spcPts val="0"/>
              </a:spcBef>
              <a:spcAft>
                <a:spcPts val="1800"/>
              </a:spcAft>
            </a:pPr>
            <a:r>
              <a:rPr lang="fr-FR" b="1" dirty="0" smtClean="0">
                <a:latin typeface="Rockwell" panose="02060603020205020403" pitchFamily="18" charset="0"/>
              </a:rPr>
              <a:t>la </a:t>
            </a:r>
            <a:r>
              <a:rPr lang="fr-FR" b="1" dirty="0">
                <a:latin typeface="Rockwell" panose="02060603020205020403" pitchFamily="18" charset="0"/>
              </a:rPr>
              <a:t>faible implication des acteurs,</a:t>
            </a:r>
          </a:p>
          <a:p>
            <a:pPr>
              <a:spcBef>
                <a:spcPts val="0"/>
              </a:spcBef>
              <a:spcAft>
                <a:spcPts val="1800"/>
              </a:spcAft>
            </a:pPr>
            <a:r>
              <a:rPr lang="fr-FR" b="1" dirty="0" smtClean="0">
                <a:latin typeface="Rockwell" panose="02060603020205020403" pitchFamily="18" charset="0"/>
              </a:rPr>
              <a:t>la </a:t>
            </a:r>
            <a:r>
              <a:rPr lang="fr-FR" b="1" dirty="0">
                <a:latin typeface="Rockwell" panose="02060603020205020403" pitchFamily="18" charset="0"/>
              </a:rPr>
              <a:t>mauvaise gestion du FSP</a:t>
            </a:r>
          </a:p>
          <a:p>
            <a:pPr>
              <a:spcBef>
                <a:spcPts val="0"/>
              </a:spcBef>
              <a:spcAft>
                <a:spcPts val="1800"/>
              </a:spcAft>
            </a:pPr>
            <a:r>
              <a:rPr lang="fr-FR" b="1" dirty="0" smtClean="0">
                <a:latin typeface="Rockwell" panose="02060603020205020403" pitchFamily="18" charset="0"/>
              </a:rPr>
              <a:t>la </a:t>
            </a:r>
            <a:r>
              <a:rPr lang="fr-FR" b="1" dirty="0">
                <a:latin typeface="Rockwell" panose="02060603020205020403" pitchFamily="18" charset="0"/>
              </a:rPr>
              <a:t>désinformation et les </a:t>
            </a:r>
            <a:r>
              <a:rPr lang="fr-FR" b="1" dirty="0" err="1">
                <a:latin typeface="Rockwell" panose="02060603020205020403" pitchFamily="18" charset="0"/>
              </a:rPr>
              <a:t>fake</a:t>
            </a:r>
            <a:r>
              <a:rPr lang="fr-FR" b="1" dirty="0">
                <a:latin typeface="Rockwell" panose="02060603020205020403" pitchFamily="18" charset="0"/>
              </a:rPr>
              <a:t>-news sur la transition</a:t>
            </a:r>
          </a:p>
          <a:p>
            <a:pPr>
              <a:spcBef>
                <a:spcPts val="0"/>
              </a:spcBef>
              <a:spcAft>
                <a:spcPts val="1200"/>
              </a:spcAft>
            </a:pPr>
            <a:endParaRPr lang="fr-FR" b="1" dirty="0">
              <a:latin typeface="Rockwell" panose="02060603020205020403" pitchFamily="18" charset="0"/>
            </a:endParaRPr>
          </a:p>
        </p:txBody>
      </p:sp>
      <p:sp>
        <p:nvSpPr>
          <p:cNvPr id="4" name="Flèche droite 3"/>
          <p:cNvSpPr/>
          <p:nvPr/>
        </p:nvSpPr>
        <p:spPr>
          <a:xfrm>
            <a:off x="699515" y="3396343"/>
            <a:ext cx="1840557" cy="1063674"/>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solidFill>
                  <a:schemeClr val="tx1"/>
                </a:solidFill>
                <a:latin typeface="Rockwell" panose="02060603020205020403" pitchFamily="18" charset="0"/>
              </a:rPr>
              <a:t>RISQUES</a:t>
            </a:r>
            <a:endParaRPr lang="fr-FR" dirty="0">
              <a:solidFill>
                <a:schemeClr val="tx1"/>
              </a:solidFill>
            </a:endParaRPr>
          </a:p>
        </p:txBody>
      </p:sp>
    </p:spTree>
    <p:extLst>
      <p:ext uri="{BB962C8B-B14F-4D97-AF65-F5344CB8AC3E}">
        <p14:creationId xmlns:p14="http://schemas.microsoft.com/office/powerpoint/2010/main" val="1288943914"/>
      </p:ext>
    </p:extLst>
  </p:cSld>
  <p:clrMapOvr>
    <a:masterClrMapping/>
  </p:clrMapOvr>
  <p:transition spd="med">
    <p:pull/>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19794" y="650236"/>
            <a:ext cx="9545183" cy="825867"/>
          </a:xfrm>
          <a:solidFill>
            <a:srgbClr val="CCFFFF"/>
          </a:solidFill>
          <a:ln>
            <a:solidFill>
              <a:schemeClr val="accent1">
                <a:tint val="40000"/>
                <a:hueOff val="0"/>
                <a:satOff val="0"/>
                <a:lumOff val="0"/>
              </a:schemeClr>
            </a:solidFill>
          </a:ln>
        </p:spPr>
        <p:txBody>
          <a:bodyPr>
            <a:noAutofit/>
          </a:bodyPr>
          <a:lstStyle/>
          <a:p>
            <a:r>
              <a:rPr lang="fr-FR" b="1" dirty="0" smtClean="0">
                <a:latin typeface="Rockwell" panose="02060603020205020403" pitchFamily="18" charset="0"/>
              </a:rPr>
              <a:t>RISQUES ET CONDITIONS DE SUCCÈS </a:t>
            </a:r>
            <a:r>
              <a:rPr lang="fr-FR" sz="2400" b="1" dirty="0">
                <a:latin typeface="Rockwell" panose="02060603020205020403" pitchFamily="18" charset="0"/>
              </a:rPr>
              <a:t>2</a:t>
            </a:r>
            <a:r>
              <a:rPr lang="fr-FR" sz="2400" b="1" dirty="0" smtClean="0">
                <a:latin typeface="Rockwell" panose="02060603020205020403" pitchFamily="18" charset="0"/>
              </a:rPr>
              <a:t>/2</a:t>
            </a:r>
            <a:r>
              <a:rPr lang="fr-FR" b="1" dirty="0" smtClean="0">
                <a:latin typeface="Rockwell" panose="02060603020205020403" pitchFamily="18" charset="0"/>
              </a:rPr>
              <a:t/>
            </a:r>
            <a:br>
              <a:rPr lang="fr-FR" b="1" dirty="0" smtClean="0">
                <a:latin typeface="Rockwell" panose="02060603020205020403" pitchFamily="18" charset="0"/>
              </a:rPr>
            </a:br>
            <a:endParaRPr lang="fr-FR" b="1" dirty="0">
              <a:latin typeface="Rockwell" panose="02060603020205020403" pitchFamily="18" charset="0"/>
            </a:endParaRPr>
          </a:p>
        </p:txBody>
      </p:sp>
      <p:sp>
        <p:nvSpPr>
          <p:cNvPr id="3" name="Espace réservé du contenu 2"/>
          <p:cNvSpPr>
            <a:spLocks noGrp="1"/>
          </p:cNvSpPr>
          <p:nvPr>
            <p:ph idx="1"/>
          </p:nvPr>
        </p:nvSpPr>
        <p:spPr>
          <a:xfrm>
            <a:off x="2965268" y="2185851"/>
            <a:ext cx="8199709" cy="3209109"/>
          </a:xfrm>
          <a:solidFill>
            <a:srgbClr val="FFC000"/>
          </a:solidFill>
          <a:ln>
            <a:solidFill>
              <a:schemeClr val="accent1">
                <a:tint val="40000"/>
                <a:hueOff val="0"/>
                <a:satOff val="0"/>
                <a:lumOff val="0"/>
              </a:schemeClr>
            </a:solidFill>
          </a:ln>
        </p:spPr>
        <p:txBody>
          <a:bodyPr>
            <a:normAutofit/>
          </a:bodyPr>
          <a:lstStyle/>
          <a:p>
            <a:pPr>
              <a:spcBef>
                <a:spcPts val="0"/>
              </a:spcBef>
              <a:spcAft>
                <a:spcPts val="1200"/>
              </a:spcAft>
            </a:pPr>
            <a:endParaRPr lang="fr-FR" b="1" dirty="0" smtClean="0">
              <a:latin typeface="Rockwell" panose="02060603020205020403" pitchFamily="18" charset="0"/>
            </a:endParaRPr>
          </a:p>
          <a:p>
            <a:pPr algn="just">
              <a:spcBef>
                <a:spcPts val="0"/>
              </a:spcBef>
              <a:spcAft>
                <a:spcPts val="1800"/>
              </a:spcAft>
            </a:pPr>
            <a:r>
              <a:rPr lang="fr-FR" sz="2400" b="1" dirty="0" smtClean="0">
                <a:solidFill>
                  <a:schemeClr val="tx1"/>
                </a:solidFill>
                <a:latin typeface="Rockwell" panose="02060603020205020403" pitchFamily="18" charset="0"/>
              </a:rPr>
              <a:t>La </a:t>
            </a:r>
            <a:r>
              <a:rPr lang="fr-FR" sz="2400" b="1" dirty="0">
                <a:solidFill>
                  <a:schemeClr val="tx1"/>
                </a:solidFill>
                <a:latin typeface="Rockwell" panose="02060603020205020403" pitchFamily="18" charset="0"/>
              </a:rPr>
              <a:t>mise à disposition à temps des </a:t>
            </a:r>
            <a:r>
              <a:rPr lang="fr-FR" sz="2400" b="1" dirty="0" smtClean="0">
                <a:solidFill>
                  <a:schemeClr val="tx1"/>
                </a:solidFill>
                <a:latin typeface="Rockwell" panose="02060603020205020403" pitchFamily="18" charset="0"/>
              </a:rPr>
              <a:t>ressources humaines, financières et matérielles</a:t>
            </a:r>
          </a:p>
          <a:p>
            <a:pPr algn="just">
              <a:spcBef>
                <a:spcPts val="0"/>
              </a:spcBef>
              <a:spcAft>
                <a:spcPts val="1800"/>
              </a:spcAft>
            </a:pPr>
            <a:r>
              <a:rPr lang="fr-FR" sz="2400" b="1" dirty="0" smtClean="0">
                <a:solidFill>
                  <a:schemeClr val="tx1"/>
                </a:solidFill>
                <a:latin typeface="Rockwell" panose="02060603020205020403" pitchFamily="18" charset="0"/>
              </a:rPr>
              <a:t>La diligence </a:t>
            </a:r>
            <a:r>
              <a:rPr lang="fr-FR" sz="2400" b="1" dirty="0">
                <a:solidFill>
                  <a:schemeClr val="tx1"/>
                </a:solidFill>
                <a:latin typeface="Rockwell" panose="02060603020205020403" pitchFamily="18" charset="0"/>
              </a:rPr>
              <a:t>dans les procédures de passation des marchés </a:t>
            </a:r>
            <a:r>
              <a:rPr lang="fr-FR" sz="2400" b="1" dirty="0" smtClean="0">
                <a:solidFill>
                  <a:schemeClr val="tx1"/>
                </a:solidFill>
                <a:latin typeface="Rockwell" panose="02060603020205020403" pitchFamily="18" charset="0"/>
              </a:rPr>
              <a:t>au </a:t>
            </a:r>
            <a:r>
              <a:rPr lang="fr-FR" sz="2400" b="1" dirty="0">
                <a:solidFill>
                  <a:schemeClr val="tx1"/>
                </a:solidFill>
                <a:latin typeface="Rockwell" panose="02060603020205020403" pitchFamily="18" charset="0"/>
              </a:rPr>
              <a:t>regard des contraintes de </a:t>
            </a:r>
            <a:r>
              <a:rPr lang="fr-FR" sz="2400" b="1" dirty="0" smtClean="0">
                <a:solidFill>
                  <a:schemeClr val="tx1"/>
                </a:solidFill>
                <a:latin typeface="Rockwell" panose="02060603020205020403" pitchFamily="18" charset="0"/>
              </a:rPr>
              <a:t>délais</a:t>
            </a:r>
            <a:endParaRPr lang="fr-FR" sz="2400" b="1" dirty="0">
              <a:solidFill>
                <a:schemeClr val="tx1"/>
              </a:solidFill>
              <a:latin typeface="Rockwell" panose="02060603020205020403" pitchFamily="18" charset="0"/>
            </a:endParaRPr>
          </a:p>
        </p:txBody>
      </p:sp>
      <p:sp>
        <p:nvSpPr>
          <p:cNvPr id="4" name="Flèche droite 3"/>
          <p:cNvSpPr/>
          <p:nvPr/>
        </p:nvSpPr>
        <p:spPr>
          <a:xfrm>
            <a:off x="522514" y="3161210"/>
            <a:ext cx="2220685" cy="1502229"/>
          </a:xfrm>
          <a:prstGeom prst="rightArrow">
            <a:avLst/>
          </a:prstGeom>
          <a:solidFill>
            <a:srgbClr val="76E08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b="1" dirty="0" smtClean="0">
                <a:solidFill>
                  <a:schemeClr val="tx1"/>
                </a:solidFill>
                <a:latin typeface="Rockwell" panose="02060603020205020403" pitchFamily="18" charset="0"/>
              </a:rPr>
              <a:t>CONDITIONS DE SUCCES</a:t>
            </a:r>
            <a:endParaRPr lang="fr-FR" sz="1600" dirty="0">
              <a:solidFill>
                <a:schemeClr val="tx1"/>
              </a:solidFill>
            </a:endParaRPr>
          </a:p>
        </p:txBody>
      </p:sp>
    </p:spTree>
    <p:extLst>
      <p:ext uri="{BB962C8B-B14F-4D97-AF65-F5344CB8AC3E}">
        <p14:creationId xmlns:p14="http://schemas.microsoft.com/office/powerpoint/2010/main" val="3619605351"/>
      </p:ext>
    </p:extLst>
  </p:cSld>
  <p:clrMapOvr>
    <a:masterClrMapping/>
  </p:clrMapOvr>
  <p:transition spd="slow">
    <p:push dir="u"/>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26274" y="624110"/>
            <a:ext cx="8911687" cy="669113"/>
          </a:xfrm>
          <a:solidFill>
            <a:srgbClr val="CCFFFF"/>
          </a:solidFill>
          <a:ln>
            <a:solidFill>
              <a:schemeClr val="accent1">
                <a:tint val="40000"/>
                <a:hueOff val="0"/>
                <a:satOff val="0"/>
                <a:lumOff val="0"/>
              </a:schemeClr>
            </a:solidFill>
          </a:ln>
        </p:spPr>
        <p:txBody>
          <a:bodyPr/>
          <a:lstStyle/>
          <a:p>
            <a:pPr algn="ctr"/>
            <a:r>
              <a:rPr lang="fr-FR" b="1" dirty="0" smtClean="0">
                <a:latin typeface="Rockwell" panose="02060603020205020403" pitchFamily="18" charset="0"/>
              </a:rPr>
              <a:t>CONCLUSION</a:t>
            </a:r>
            <a:endParaRPr lang="fr-FR" b="1" dirty="0">
              <a:latin typeface="Rockwell" panose="02060603020205020403" pitchFamily="18" charset="0"/>
            </a:endParaRPr>
          </a:p>
        </p:txBody>
      </p:sp>
      <p:sp>
        <p:nvSpPr>
          <p:cNvPr id="3" name="Espace réservé du contenu 2"/>
          <p:cNvSpPr>
            <a:spLocks noGrp="1"/>
          </p:cNvSpPr>
          <p:nvPr>
            <p:ph idx="1"/>
          </p:nvPr>
        </p:nvSpPr>
        <p:spPr>
          <a:xfrm>
            <a:off x="1491175" y="1554480"/>
            <a:ext cx="9046786" cy="4754879"/>
          </a:xfrm>
        </p:spPr>
        <p:txBody>
          <a:bodyPr>
            <a:noAutofit/>
          </a:bodyPr>
          <a:lstStyle/>
          <a:p>
            <a:pPr algn="just"/>
            <a:r>
              <a:rPr lang="fr-FR" dirty="0">
                <a:latin typeface="Rockwell" panose="02060603020205020403" pitchFamily="18" charset="0"/>
              </a:rPr>
              <a:t>L’état des lieux de la communication du FSP a révélé la nécessité d’asseoir une bonne stratégie de communication pour atteindre les objectifs du fonds. </a:t>
            </a:r>
            <a:endParaRPr lang="fr-FR" dirty="0" smtClean="0">
              <a:latin typeface="Rockwell" panose="02060603020205020403" pitchFamily="18" charset="0"/>
            </a:endParaRPr>
          </a:p>
          <a:p>
            <a:pPr algn="just"/>
            <a:r>
              <a:rPr lang="fr-FR" dirty="0" smtClean="0">
                <a:latin typeface="Rockwell" panose="02060603020205020403" pitchFamily="18" charset="0"/>
              </a:rPr>
              <a:t>Le plan </a:t>
            </a:r>
            <a:r>
              <a:rPr lang="fr-FR" dirty="0">
                <a:latin typeface="Rockwell" panose="02060603020205020403" pitchFamily="18" charset="0"/>
              </a:rPr>
              <a:t>opérationnel de communication s’est fixé pour objectif de susciter davantage l’adhésion et la contribution des personnes physiques et morales du Burkina Faso et de la diaspora au FSP. </a:t>
            </a:r>
            <a:r>
              <a:rPr lang="fr-FR" dirty="0" smtClean="0">
                <a:latin typeface="Rockwell" panose="02060603020205020403" pitchFamily="18" charset="0"/>
              </a:rPr>
              <a:t>Il a défini trois </a:t>
            </a:r>
            <a:r>
              <a:rPr lang="fr-FR" dirty="0">
                <a:latin typeface="Rockwell" panose="02060603020205020403" pitchFamily="18" charset="0"/>
              </a:rPr>
              <a:t>(3) axes stratégiques </a:t>
            </a:r>
            <a:r>
              <a:rPr lang="fr-FR" dirty="0" smtClean="0">
                <a:latin typeface="Rockwell" panose="02060603020205020403" pitchFamily="18" charset="0"/>
              </a:rPr>
              <a:t>à </a:t>
            </a:r>
            <a:r>
              <a:rPr lang="fr-FR" dirty="0">
                <a:latin typeface="Rockwell" panose="02060603020205020403" pitchFamily="18" charset="0"/>
              </a:rPr>
              <a:t>partir desquels des activités de communication sont développées à l’endroit des groupes-cibles identifiés. </a:t>
            </a:r>
            <a:endParaRPr lang="fr-FR" dirty="0" smtClean="0">
              <a:latin typeface="Rockwell" panose="02060603020205020403" pitchFamily="18" charset="0"/>
            </a:endParaRPr>
          </a:p>
          <a:p>
            <a:pPr algn="just"/>
            <a:r>
              <a:rPr lang="fr-FR" dirty="0" smtClean="0">
                <a:latin typeface="Rockwell" panose="02060603020205020403" pitchFamily="18" charset="0"/>
              </a:rPr>
              <a:t>Le </a:t>
            </a:r>
            <a:r>
              <a:rPr lang="fr-FR" dirty="0">
                <a:latin typeface="Rockwell" panose="02060603020205020403" pitchFamily="18" charset="0"/>
              </a:rPr>
              <a:t>budget estimatif pour la conduite de ces activités est de deux-cent cinquante-six millions, six cent mille (256 600 000) francs CFA.</a:t>
            </a:r>
          </a:p>
          <a:p>
            <a:pPr algn="just"/>
            <a:r>
              <a:rPr lang="fr-FR" dirty="0" smtClean="0">
                <a:latin typeface="Rockwell" panose="02060603020205020403" pitchFamily="18" charset="0"/>
              </a:rPr>
              <a:t>Au </a:t>
            </a:r>
            <a:r>
              <a:rPr lang="fr-FR" dirty="0">
                <a:latin typeface="Rockwell" panose="02060603020205020403" pitchFamily="18" charset="0"/>
              </a:rPr>
              <a:t>regard de l’enjeu du FSP et de l’importance de la communication pour l’atteinte des objectifs du Fonds, il est impérieux que les ressources pour la mise en œuvre du plan de communication soient disponibilisées à temps. </a:t>
            </a:r>
          </a:p>
          <a:p>
            <a:pPr algn="just"/>
            <a:r>
              <a:rPr lang="fr-FR" dirty="0">
                <a:latin typeface="Rockwell" panose="02060603020205020403" pitchFamily="18" charset="0"/>
              </a:rPr>
              <a:t>Aussi, des diligences doivent-elles être observées dans le processus de passation des marchés pour une exécution dans les meilleurs délais des différentes activités de communication. </a:t>
            </a:r>
          </a:p>
          <a:p>
            <a:endParaRPr lang="fr-FR" sz="1600" dirty="0"/>
          </a:p>
        </p:txBody>
      </p:sp>
    </p:spTree>
    <p:extLst>
      <p:ext uri="{BB962C8B-B14F-4D97-AF65-F5344CB8AC3E}">
        <p14:creationId xmlns:p14="http://schemas.microsoft.com/office/powerpoint/2010/main" val="934038853"/>
      </p:ext>
    </p:extLst>
  </p:cSld>
  <p:clrMapOvr>
    <a:masterClrMapping/>
  </p:clrMapOvr>
  <p:transition spd="slow">
    <p:push dir="u"/>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901337" y="1985555"/>
            <a:ext cx="10071463" cy="2664823"/>
          </a:xfrm>
        </p:spPr>
        <p:txBody>
          <a:bodyPr>
            <a:normAutofit/>
          </a:bodyPr>
          <a:lstStyle/>
          <a:p>
            <a:pPr marL="0" indent="0" algn="ctr">
              <a:buNone/>
            </a:pPr>
            <a:endParaRPr lang="fr-FR" sz="4400" b="1" dirty="0">
              <a:latin typeface="Rockwell" panose="02060603020205020403" pitchFamily="18" charset="0"/>
            </a:endParaRPr>
          </a:p>
          <a:p>
            <a:pPr marL="0" indent="0" algn="ctr">
              <a:buNone/>
            </a:pPr>
            <a:r>
              <a:rPr lang="fr-FR" sz="4800" b="1" dirty="0" smtClean="0">
                <a:solidFill>
                  <a:srgbClr val="00B050"/>
                </a:solidFill>
                <a:latin typeface="Rockwell" panose="02060603020205020403" pitchFamily="18" charset="0"/>
              </a:rPr>
              <a:t>MERCI DE VOTRE ATTENTION !</a:t>
            </a:r>
            <a:endParaRPr lang="fr-FR" sz="4800" b="1" dirty="0">
              <a:solidFill>
                <a:srgbClr val="00B050"/>
              </a:solidFill>
              <a:latin typeface="Rockwell" panose="02060603020205020403" pitchFamily="18" charset="0"/>
            </a:endParaRPr>
          </a:p>
        </p:txBody>
      </p:sp>
    </p:spTree>
    <p:extLst>
      <p:ext uri="{BB962C8B-B14F-4D97-AF65-F5344CB8AC3E}">
        <p14:creationId xmlns:p14="http://schemas.microsoft.com/office/powerpoint/2010/main" val="3568783620"/>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80">
                                          <p:stCondLst>
                                            <p:cond delay="0"/>
                                          </p:stCondLst>
                                        </p:cTn>
                                        <p:tgtEl>
                                          <p:spTgt spid="3">
                                            <p:txEl>
                                              <p:pRg st="1" end="1"/>
                                            </p:txEl>
                                          </p:spTgt>
                                        </p:tgtEl>
                                      </p:cBhvr>
                                    </p:animEffect>
                                    <p:anim calcmode="lin" valueType="num">
                                      <p:cBhvr>
                                        <p:cTn id="8"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1" end="1"/>
                                            </p:txEl>
                                          </p:spTgt>
                                        </p:tgtEl>
                                      </p:cBhvr>
                                      <p:to x="100000" y="60000"/>
                                    </p:animScale>
                                    <p:animScale>
                                      <p:cBhvr>
                                        <p:cTn id="14" dur="166" decel="50000">
                                          <p:stCondLst>
                                            <p:cond delay="676"/>
                                          </p:stCondLst>
                                        </p:cTn>
                                        <p:tgtEl>
                                          <p:spTgt spid="3">
                                            <p:txEl>
                                              <p:pRg st="1" end="1"/>
                                            </p:txEl>
                                          </p:spTgt>
                                        </p:tgtEl>
                                      </p:cBhvr>
                                      <p:to x="100000" y="100000"/>
                                    </p:animScale>
                                    <p:animScale>
                                      <p:cBhvr>
                                        <p:cTn id="15" dur="26">
                                          <p:stCondLst>
                                            <p:cond delay="1312"/>
                                          </p:stCondLst>
                                        </p:cTn>
                                        <p:tgtEl>
                                          <p:spTgt spid="3">
                                            <p:txEl>
                                              <p:pRg st="1" end="1"/>
                                            </p:txEl>
                                          </p:spTgt>
                                        </p:tgtEl>
                                      </p:cBhvr>
                                      <p:to x="100000" y="80000"/>
                                    </p:animScale>
                                    <p:animScale>
                                      <p:cBhvr>
                                        <p:cTn id="16" dur="166" decel="50000">
                                          <p:stCondLst>
                                            <p:cond delay="1338"/>
                                          </p:stCondLst>
                                        </p:cTn>
                                        <p:tgtEl>
                                          <p:spTgt spid="3">
                                            <p:txEl>
                                              <p:pRg st="1" end="1"/>
                                            </p:txEl>
                                          </p:spTgt>
                                        </p:tgtEl>
                                      </p:cBhvr>
                                      <p:to x="100000" y="100000"/>
                                    </p:animScale>
                                    <p:animScale>
                                      <p:cBhvr>
                                        <p:cTn id="17" dur="26">
                                          <p:stCondLst>
                                            <p:cond delay="1642"/>
                                          </p:stCondLst>
                                        </p:cTn>
                                        <p:tgtEl>
                                          <p:spTgt spid="3">
                                            <p:txEl>
                                              <p:pRg st="1" end="1"/>
                                            </p:txEl>
                                          </p:spTgt>
                                        </p:tgtEl>
                                      </p:cBhvr>
                                      <p:to x="100000" y="90000"/>
                                    </p:animScale>
                                    <p:animScale>
                                      <p:cBhvr>
                                        <p:cTn id="18" dur="166" decel="50000">
                                          <p:stCondLst>
                                            <p:cond delay="1668"/>
                                          </p:stCondLst>
                                        </p:cTn>
                                        <p:tgtEl>
                                          <p:spTgt spid="3">
                                            <p:txEl>
                                              <p:pRg st="1" end="1"/>
                                            </p:txEl>
                                          </p:spTgt>
                                        </p:tgtEl>
                                      </p:cBhvr>
                                      <p:to x="100000" y="100000"/>
                                    </p:animScale>
                                    <p:animScale>
                                      <p:cBhvr>
                                        <p:cTn id="19" dur="26">
                                          <p:stCondLst>
                                            <p:cond delay="1808"/>
                                          </p:stCondLst>
                                        </p:cTn>
                                        <p:tgtEl>
                                          <p:spTgt spid="3">
                                            <p:txEl>
                                              <p:pRg st="1" end="1"/>
                                            </p:txEl>
                                          </p:spTgt>
                                        </p:tgtEl>
                                      </p:cBhvr>
                                      <p:to x="100000" y="95000"/>
                                    </p:animScale>
                                    <p:animScale>
                                      <p:cBhvr>
                                        <p:cTn id="20" dur="166" decel="50000">
                                          <p:stCondLst>
                                            <p:cond delay="1834"/>
                                          </p:stCondLst>
                                        </p:cTn>
                                        <p:tgtEl>
                                          <p:spTgt spid="3">
                                            <p:txEl>
                                              <p:pRg st="1" end="1"/>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87085" y="637173"/>
            <a:ext cx="8911687" cy="669113"/>
          </a:xfrm>
          <a:solidFill>
            <a:srgbClr val="CCFFFF"/>
          </a:solidFill>
          <a:ln>
            <a:solidFill>
              <a:schemeClr val="accent1">
                <a:tint val="40000"/>
                <a:hueOff val="0"/>
                <a:satOff val="0"/>
                <a:lumOff val="0"/>
              </a:schemeClr>
            </a:solidFill>
          </a:ln>
        </p:spPr>
        <p:txBody>
          <a:bodyPr>
            <a:normAutofit/>
          </a:bodyPr>
          <a:lstStyle/>
          <a:p>
            <a:pPr algn="ctr"/>
            <a:r>
              <a:rPr lang="fr-FR" b="1" dirty="0" smtClean="0">
                <a:latin typeface="Rockwell" panose="02060603020205020403" pitchFamily="18" charset="0"/>
              </a:rPr>
              <a:t>PLAN</a:t>
            </a:r>
            <a:endParaRPr lang="fr-FR" b="1" dirty="0">
              <a:latin typeface="Rockwell" panose="02060603020205020403" pitchFamily="18" charset="0"/>
            </a:endParaRPr>
          </a:p>
        </p:txBody>
      </p:sp>
      <p:sp>
        <p:nvSpPr>
          <p:cNvPr id="3" name="Espace réservé du contenu 2"/>
          <p:cNvSpPr>
            <a:spLocks noGrp="1"/>
          </p:cNvSpPr>
          <p:nvPr>
            <p:ph idx="1"/>
          </p:nvPr>
        </p:nvSpPr>
        <p:spPr>
          <a:xfrm>
            <a:off x="1580607" y="1854925"/>
            <a:ext cx="8918166" cy="4402183"/>
          </a:xfrm>
        </p:spPr>
        <p:txBody>
          <a:bodyPr>
            <a:noAutofit/>
          </a:bodyPr>
          <a:lstStyle/>
          <a:p>
            <a:pPr algn="just"/>
            <a:r>
              <a:rPr lang="fr-FR" sz="2400" b="1" dirty="0" smtClean="0">
                <a:latin typeface="Rockwell" panose="02060603020205020403" pitchFamily="18" charset="0"/>
              </a:rPr>
              <a:t>Introduction</a:t>
            </a:r>
          </a:p>
          <a:p>
            <a:pPr algn="just"/>
            <a:r>
              <a:rPr lang="fr-FR" sz="2400" b="1" dirty="0" smtClean="0">
                <a:latin typeface="Rockwell" panose="02060603020205020403" pitchFamily="18" charset="0"/>
              </a:rPr>
              <a:t>Analyse de la communication</a:t>
            </a:r>
          </a:p>
          <a:p>
            <a:pPr algn="just"/>
            <a:r>
              <a:rPr lang="fr-FR" sz="2400" b="1" dirty="0" smtClean="0">
                <a:latin typeface="Rockwell" panose="02060603020205020403" pitchFamily="18" charset="0"/>
              </a:rPr>
              <a:t>Objectif de communication</a:t>
            </a:r>
          </a:p>
          <a:p>
            <a:pPr algn="just"/>
            <a:r>
              <a:rPr lang="fr-FR" sz="2400" b="1" dirty="0" smtClean="0">
                <a:latin typeface="Rockwell" panose="02060603020205020403" pitchFamily="18" charset="0"/>
              </a:rPr>
              <a:t>Cibles </a:t>
            </a:r>
          </a:p>
          <a:p>
            <a:pPr algn="just"/>
            <a:r>
              <a:rPr lang="fr-FR" sz="2400" b="1" dirty="0" smtClean="0">
                <a:latin typeface="Rockwell" panose="02060603020205020403" pitchFamily="18" charset="0"/>
              </a:rPr>
              <a:t>Axes stratégiques</a:t>
            </a:r>
          </a:p>
          <a:p>
            <a:pPr algn="just"/>
            <a:r>
              <a:rPr lang="fr-FR" sz="2400" b="1" dirty="0" smtClean="0">
                <a:latin typeface="Rockwell" panose="02060603020205020403" pitchFamily="18" charset="0"/>
              </a:rPr>
              <a:t>Actions et activités de communication</a:t>
            </a:r>
          </a:p>
          <a:p>
            <a:pPr algn="just"/>
            <a:r>
              <a:rPr lang="fr-FR" sz="2400" b="1" dirty="0" smtClean="0">
                <a:latin typeface="Rockwell" panose="02060603020205020403" pitchFamily="18" charset="0"/>
              </a:rPr>
              <a:t>Dispositif de suivi-évaluation</a:t>
            </a:r>
          </a:p>
          <a:p>
            <a:pPr algn="just"/>
            <a:r>
              <a:rPr lang="fr-FR" sz="2400" b="1" dirty="0" smtClean="0">
                <a:latin typeface="Rockwell" panose="02060603020205020403" pitchFamily="18" charset="0"/>
              </a:rPr>
              <a:t>Risques et conditions de succès </a:t>
            </a:r>
          </a:p>
          <a:p>
            <a:pPr algn="just"/>
            <a:r>
              <a:rPr lang="fr-FR" sz="2400" b="1" dirty="0" smtClean="0">
                <a:latin typeface="Rockwell" panose="02060603020205020403" pitchFamily="18" charset="0"/>
              </a:rPr>
              <a:t>conclusion</a:t>
            </a:r>
            <a:endParaRPr lang="fr-FR" sz="2400" b="1" dirty="0">
              <a:latin typeface="Rockwell" panose="02060603020205020403" pitchFamily="18" charset="0"/>
            </a:endParaRPr>
          </a:p>
        </p:txBody>
      </p:sp>
    </p:spTree>
    <p:extLst>
      <p:ext uri="{BB962C8B-B14F-4D97-AF65-F5344CB8AC3E}">
        <p14:creationId xmlns:p14="http://schemas.microsoft.com/office/powerpoint/2010/main" val="899800702"/>
      </p:ext>
    </p:extLst>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22254" y="539704"/>
            <a:ext cx="9568850" cy="670118"/>
          </a:xfrm>
          <a:solidFill>
            <a:srgbClr val="CCFFFF"/>
          </a:solidFill>
          <a:ln>
            <a:solidFill>
              <a:schemeClr val="accent1">
                <a:tint val="40000"/>
                <a:hueOff val="0"/>
                <a:satOff val="0"/>
                <a:lumOff val="0"/>
              </a:schemeClr>
            </a:solidFill>
          </a:ln>
        </p:spPr>
        <p:txBody>
          <a:bodyPr/>
          <a:lstStyle/>
          <a:p>
            <a:pPr algn="ctr"/>
            <a:r>
              <a:rPr lang="fr-FR" b="1" dirty="0" smtClean="0">
                <a:latin typeface="Rockwell" panose="02060603020205020403" pitchFamily="18" charset="0"/>
              </a:rPr>
              <a:t>INTRODUCTION </a:t>
            </a:r>
            <a:endParaRPr lang="fr-FR" b="1" dirty="0">
              <a:latin typeface="Rockwell" panose="02060603020205020403" pitchFamily="18" charset="0"/>
            </a:endParaRPr>
          </a:p>
        </p:txBody>
      </p:sp>
      <p:sp>
        <p:nvSpPr>
          <p:cNvPr id="3" name="Espace réservé du contenu 2"/>
          <p:cNvSpPr>
            <a:spLocks noGrp="1"/>
          </p:cNvSpPr>
          <p:nvPr>
            <p:ph idx="1"/>
          </p:nvPr>
        </p:nvSpPr>
        <p:spPr>
          <a:xfrm>
            <a:off x="1455256" y="1694488"/>
            <a:ext cx="9735848" cy="4818854"/>
          </a:xfrm>
        </p:spPr>
        <p:txBody>
          <a:bodyPr>
            <a:normAutofit fontScale="85000" lnSpcReduction="20000"/>
          </a:bodyPr>
          <a:lstStyle/>
          <a:p>
            <a:pPr algn="just"/>
            <a:r>
              <a:rPr lang="fr-FR" sz="2200" dirty="0" smtClean="0">
                <a:latin typeface="Rockwell" panose="02060603020205020403" pitchFamily="18" charset="0"/>
              </a:rPr>
              <a:t>Le contexte </a:t>
            </a:r>
            <a:r>
              <a:rPr lang="fr-FR" sz="2200" dirty="0">
                <a:latin typeface="Rockwell" panose="02060603020205020403" pitchFamily="18" charset="0"/>
              </a:rPr>
              <a:t>actuel du Burkina Faso, marqué par un double défi sécuritaire et humanitaire, entraîne une pression accrue sur les finances publiques et des déplacements forcés des populations augmentant le nombre de personnes ayant besoin d'assistance et de protection. </a:t>
            </a:r>
            <a:endParaRPr lang="fr-FR" sz="2200" dirty="0" smtClean="0">
              <a:latin typeface="Rockwell" panose="02060603020205020403" pitchFamily="18" charset="0"/>
            </a:endParaRPr>
          </a:p>
          <a:p>
            <a:pPr algn="just"/>
            <a:r>
              <a:rPr lang="fr-FR" sz="2200" dirty="0" smtClean="0">
                <a:latin typeface="Rockwell" panose="02060603020205020403" pitchFamily="18" charset="0"/>
              </a:rPr>
              <a:t>Le Fonds </a:t>
            </a:r>
            <a:r>
              <a:rPr lang="fr-FR" sz="2200" dirty="0">
                <a:latin typeface="Rockwell" panose="02060603020205020403" pitchFamily="18" charset="0"/>
              </a:rPr>
              <a:t>de Soutien </a:t>
            </a:r>
            <a:r>
              <a:rPr lang="fr-FR" sz="2200" dirty="0" smtClean="0">
                <a:latin typeface="Rockwell" panose="02060603020205020403" pitchFamily="18" charset="0"/>
              </a:rPr>
              <a:t>Patriotique </a:t>
            </a:r>
            <a:r>
              <a:rPr lang="fr-FR" sz="2200" dirty="0" smtClean="0">
                <a:latin typeface="Rockwell" panose="02060603020205020403" pitchFamily="18" charset="0"/>
              </a:rPr>
              <a:t>a été créé pour </a:t>
            </a:r>
            <a:r>
              <a:rPr lang="fr-FR" sz="2200" dirty="0" smtClean="0">
                <a:latin typeface="Rockwell" panose="02060603020205020403" pitchFamily="18" charset="0"/>
              </a:rPr>
              <a:t>la </a:t>
            </a:r>
            <a:r>
              <a:rPr lang="fr-FR" sz="2200" dirty="0" smtClean="0">
                <a:latin typeface="Rockwell" panose="02060603020205020403" pitchFamily="18" charset="0"/>
              </a:rPr>
              <a:t>canaliser </a:t>
            </a:r>
            <a:r>
              <a:rPr lang="fr-FR" sz="2200" dirty="0">
                <a:latin typeface="Rockwell" panose="02060603020205020403" pitchFamily="18" charset="0"/>
              </a:rPr>
              <a:t>l</a:t>
            </a:r>
            <a:r>
              <a:rPr lang="fr-FR" sz="2200" dirty="0" smtClean="0">
                <a:latin typeface="Rockwell" panose="02060603020205020403" pitchFamily="18" charset="0"/>
              </a:rPr>
              <a:t>es </a:t>
            </a:r>
            <a:r>
              <a:rPr lang="fr-FR" sz="2200" dirty="0">
                <a:latin typeface="Rockwell" panose="02060603020205020403" pitchFamily="18" charset="0"/>
              </a:rPr>
              <a:t>contributions diverses dans un cadre </a:t>
            </a:r>
            <a:r>
              <a:rPr lang="fr-FR" sz="2200" dirty="0" smtClean="0">
                <a:latin typeface="Rockwell" panose="02060603020205020403" pitchFamily="18" charset="0"/>
              </a:rPr>
              <a:t>organisé.</a:t>
            </a:r>
          </a:p>
          <a:p>
            <a:pPr algn="just"/>
            <a:r>
              <a:rPr lang="fr-FR" sz="2200" dirty="0" smtClean="0">
                <a:latin typeface="Rockwell" panose="02060603020205020403" pitchFamily="18" charset="0"/>
              </a:rPr>
              <a:t>A une étape cruciale de l’implantation et de l’opérationnalisation du Fonds de Soutien Patriotique (FSP), la communication doit être au cœur de la qualité et de l’efficacité de l’action de cette nouvelle entité sur laquelle reposent de nombreux espoirs. Il s’agit donc de communiquer davantage pour convaincre toutes les composantes de la société burkinabè et les partenaires, sur l’intérêt et la portée du FSP, en tant qu’instrument adéquat pour collecter et centraliser les contributions financières en vue de soutenir et accompagner les efforts de sécurisation du territoire.</a:t>
            </a:r>
          </a:p>
          <a:p>
            <a:pPr algn="just"/>
            <a:r>
              <a:rPr lang="fr-FR" sz="2200" dirty="0" smtClean="0">
                <a:latin typeface="Rockwell" panose="02060603020205020403" pitchFamily="18" charset="0"/>
              </a:rPr>
              <a:t>Plus </a:t>
            </a:r>
            <a:r>
              <a:rPr lang="fr-FR" sz="2200" dirty="0" smtClean="0">
                <a:latin typeface="Rockwell" panose="02060603020205020403" pitchFamily="18" charset="0"/>
              </a:rPr>
              <a:t>qu’une nécessité le plan de communication </a:t>
            </a:r>
            <a:r>
              <a:rPr lang="fr-FR" sz="2200" dirty="0" smtClean="0">
                <a:latin typeface="Rockwell" panose="02060603020205020403" pitchFamily="18" charset="0"/>
              </a:rPr>
              <a:t>est un </a:t>
            </a:r>
            <a:r>
              <a:rPr lang="fr-FR" sz="2200" dirty="0" smtClean="0">
                <a:latin typeface="Rockwell" panose="02060603020205020403" pitchFamily="18" charset="0"/>
              </a:rPr>
              <a:t>devoir d’information, de communication et de redevabilité du Gouvernement à l’endroit des Burkinabè de l’intérieur et de l’extérieur, ainsi que de ses Partenaires au développement. </a:t>
            </a:r>
          </a:p>
          <a:p>
            <a:endParaRPr lang="fr-FR" dirty="0"/>
          </a:p>
        </p:txBody>
      </p:sp>
    </p:spTree>
    <p:extLst>
      <p:ext uri="{BB962C8B-B14F-4D97-AF65-F5344CB8AC3E}">
        <p14:creationId xmlns:p14="http://schemas.microsoft.com/office/powerpoint/2010/main" val="329586489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22254" y="539704"/>
            <a:ext cx="9568850" cy="670118"/>
          </a:xfrm>
          <a:solidFill>
            <a:srgbClr val="CCFFFF"/>
          </a:solidFill>
          <a:ln>
            <a:solidFill>
              <a:schemeClr val="accent1">
                <a:tint val="40000"/>
                <a:hueOff val="0"/>
                <a:satOff val="0"/>
                <a:lumOff val="0"/>
              </a:schemeClr>
            </a:solidFill>
          </a:ln>
        </p:spPr>
        <p:txBody>
          <a:bodyPr/>
          <a:lstStyle/>
          <a:p>
            <a:pPr algn="ctr"/>
            <a:r>
              <a:rPr lang="fr-FR" b="1" dirty="0">
                <a:latin typeface="Rockwell" panose="02060603020205020403" pitchFamily="18" charset="0"/>
              </a:rPr>
              <a:t>ANALYSE DIAGNOSTIQUE </a:t>
            </a:r>
            <a:r>
              <a:rPr lang="fr-FR" b="1" dirty="0" smtClean="0">
                <a:latin typeface="Rockwell" panose="02060603020205020403" pitchFamily="18" charset="0"/>
              </a:rPr>
              <a:t>1/4</a:t>
            </a:r>
            <a:endParaRPr lang="fr-FR" b="1" dirty="0">
              <a:latin typeface="Rockwell" panose="02060603020205020403" pitchFamily="18" charset="0"/>
            </a:endParaRPr>
          </a:p>
        </p:txBody>
      </p:sp>
      <p:sp>
        <p:nvSpPr>
          <p:cNvPr id="3" name="Espace réservé du contenu 2"/>
          <p:cNvSpPr>
            <a:spLocks noGrp="1"/>
          </p:cNvSpPr>
          <p:nvPr>
            <p:ph idx="1"/>
          </p:nvPr>
        </p:nvSpPr>
        <p:spPr>
          <a:xfrm>
            <a:off x="3615398" y="1694488"/>
            <a:ext cx="7575706" cy="4818854"/>
          </a:xfrm>
          <a:solidFill>
            <a:srgbClr val="92D050"/>
          </a:solidFill>
          <a:ln>
            <a:solidFill>
              <a:schemeClr val="accent1">
                <a:shade val="50000"/>
              </a:schemeClr>
            </a:solidFill>
          </a:ln>
        </p:spPr>
        <p:txBody>
          <a:bodyPr>
            <a:normAutofit fontScale="92500"/>
          </a:bodyPr>
          <a:lstStyle/>
          <a:p>
            <a:pPr marL="0" indent="0" algn="just">
              <a:spcBef>
                <a:spcPts val="0"/>
              </a:spcBef>
              <a:spcAft>
                <a:spcPts val="1200"/>
              </a:spcAft>
              <a:buNone/>
            </a:pPr>
            <a:endParaRPr lang="fr-FR" sz="2000" dirty="0" smtClean="0">
              <a:latin typeface="Rockwell" panose="02060603020205020403" pitchFamily="18" charset="0"/>
            </a:endParaRPr>
          </a:p>
          <a:p>
            <a:pPr algn="just">
              <a:spcBef>
                <a:spcPts val="0"/>
              </a:spcBef>
              <a:spcAft>
                <a:spcPts val="1800"/>
              </a:spcAft>
            </a:pPr>
            <a:r>
              <a:rPr lang="fr-FR" sz="2000" dirty="0" smtClean="0">
                <a:latin typeface="Rockwell" panose="02060603020205020403" pitchFamily="18" charset="0"/>
              </a:rPr>
              <a:t>Intérêt </a:t>
            </a:r>
            <a:r>
              <a:rPr lang="fr-FR" sz="2000" dirty="0">
                <a:latin typeface="Rockwell" panose="02060603020205020403" pitchFamily="18" charset="0"/>
              </a:rPr>
              <a:t>manifeste des populations à adhérer aux objectifs du FSP</a:t>
            </a:r>
          </a:p>
          <a:p>
            <a:pPr algn="just">
              <a:spcBef>
                <a:spcPts val="0"/>
              </a:spcBef>
              <a:spcAft>
                <a:spcPts val="1800"/>
              </a:spcAft>
            </a:pPr>
            <a:r>
              <a:rPr lang="fr-FR" sz="2000" dirty="0" smtClean="0">
                <a:latin typeface="Rockwell" panose="02060603020205020403" pitchFamily="18" charset="0"/>
              </a:rPr>
              <a:t>Engouement </a:t>
            </a:r>
            <a:r>
              <a:rPr lang="fr-FR" sz="2000" dirty="0">
                <a:latin typeface="Rockwell" panose="02060603020205020403" pitchFamily="18" charset="0"/>
              </a:rPr>
              <a:t>des populations à s’enrôler comme VDP</a:t>
            </a:r>
          </a:p>
          <a:p>
            <a:pPr algn="just">
              <a:spcBef>
                <a:spcPts val="0"/>
              </a:spcBef>
              <a:spcAft>
                <a:spcPts val="1800"/>
              </a:spcAft>
            </a:pPr>
            <a:r>
              <a:rPr lang="fr-FR" sz="2000" dirty="0" smtClean="0">
                <a:latin typeface="Rockwell" panose="02060603020205020403" pitchFamily="18" charset="0"/>
              </a:rPr>
              <a:t>Volonté </a:t>
            </a:r>
            <a:r>
              <a:rPr lang="fr-FR" sz="2000" dirty="0">
                <a:latin typeface="Rockwell" panose="02060603020205020403" pitchFamily="18" charset="0"/>
              </a:rPr>
              <a:t>politique affichée au sommet de l’Etat</a:t>
            </a:r>
          </a:p>
          <a:p>
            <a:pPr algn="just">
              <a:spcBef>
                <a:spcPts val="0"/>
              </a:spcBef>
              <a:spcAft>
                <a:spcPts val="1800"/>
              </a:spcAft>
            </a:pPr>
            <a:r>
              <a:rPr lang="fr-FR" sz="2000" dirty="0" smtClean="0">
                <a:latin typeface="Rockwell" panose="02060603020205020403" pitchFamily="18" charset="0"/>
              </a:rPr>
              <a:t>Existence </a:t>
            </a:r>
            <a:r>
              <a:rPr lang="fr-FR" sz="2000" dirty="0">
                <a:latin typeface="Rockwell" panose="02060603020205020403" pitchFamily="18" charset="0"/>
              </a:rPr>
              <a:t>d’un cadre juridique encadrant le FSP</a:t>
            </a:r>
          </a:p>
          <a:p>
            <a:pPr algn="just">
              <a:spcBef>
                <a:spcPts val="0"/>
              </a:spcBef>
              <a:spcAft>
                <a:spcPts val="1800"/>
              </a:spcAft>
            </a:pPr>
            <a:r>
              <a:rPr lang="fr-FR" sz="2000" dirty="0">
                <a:latin typeface="Rockwell" panose="02060603020205020403" pitchFamily="18" charset="0"/>
              </a:rPr>
              <a:t> </a:t>
            </a:r>
            <a:r>
              <a:rPr lang="fr-FR" sz="2000" dirty="0" smtClean="0">
                <a:latin typeface="Rockwell" panose="02060603020205020403" pitchFamily="18" charset="0"/>
              </a:rPr>
              <a:t>Existence </a:t>
            </a:r>
            <a:r>
              <a:rPr lang="fr-FR" sz="2000" dirty="0">
                <a:latin typeface="Rockwell" panose="02060603020205020403" pitchFamily="18" charset="0"/>
              </a:rPr>
              <a:t>des cadres de concertation (Conseil d’orientation et comité de gestion)</a:t>
            </a:r>
          </a:p>
          <a:p>
            <a:pPr algn="just">
              <a:spcBef>
                <a:spcPts val="0"/>
              </a:spcBef>
              <a:spcAft>
                <a:spcPts val="1800"/>
              </a:spcAft>
            </a:pPr>
            <a:r>
              <a:rPr lang="fr-FR" sz="2000" dirty="0" smtClean="0">
                <a:latin typeface="Rockwell" panose="02060603020205020403" pitchFamily="18" charset="0"/>
              </a:rPr>
              <a:t>Couverture </a:t>
            </a:r>
            <a:r>
              <a:rPr lang="fr-FR" sz="2000" dirty="0">
                <a:latin typeface="Rockwell" panose="02060603020205020403" pitchFamily="18" charset="0"/>
              </a:rPr>
              <a:t>médiatique des activités du FSP</a:t>
            </a:r>
          </a:p>
          <a:p>
            <a:pPr algn="just">
              <a:spcBef>
                <a:spcPts val="0"/>
              </a:spcBef>
              <a:spcAft>
                <a:spcPts val="1800"/>
              </a:spcAft>
            </a:pPr>
            <a:r>
              <a:rPr lang="fr-FR" sz="2000" dirty="0" smtClean="0">
                <a:latin typeface="Rockwell" panose="02060603020205020403" pitchFamily="18" charset="0"/>
              </a:rPr>
              <a:t>Réalisation </a:t>
            </a:r>
            <a:r>
              <a:rPr lang="fr-FR" sz="2000" dirty="0">
                <a:latin typeface="Rockwell" panose="02060603020205020403" pitchFamily="18" charset="0"/>
              </a:rPr>
              <a:t>et diffusion d’un spot publicitaire à la RTB sur le FSP</a:t>
            </a:r>
          </a:p>
          <a:p>
            <a:pPr algn="just">
              <a:spcBef>
                <a:spcPts val="0"/>
              </a:spcBef>
              <a:spcAft>
                <a:spcPts val="1200"/>
              </a:spcAft>
            </a:pPr>
            <a:endParaRPr lang="fr-FR" sz="2000" dirty="0">
              <a:latin typeface="Rockwell" panose="02060603020205020403" pitchFamily="18" charset="0"/>
            </a:endParaRPr>
          </a:p>
        </p:txBody>
      </p:sp>
      <p:sp>
        <p:nvSpPr>
          <p:cNvPr id="4" name="Flèche droite 3"/>
          <p:cNvSpPr/>
          <p:nvPr/>
        </p:nvSpPr>
        <p:spPr>
          <a:xfrm>
            <a:off x="1392702" y="3193365"/>
            <a:ext cx="2117891" cy="970671"/>
          </a:xfrm>
          <a:prstGeom prst="right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smtClean="0">
                <a:solidFill>
                  <a:schemeClr val="tx1"/>
                </a:solidFill>
                <a:latin typeface="Rockwell" panose="02060603020205020403" pitchFamily="18" charset="0"/>
              </a:rPr>
              <a:t>FORCES</a:t>
            </a:r>
            <a:endParaRPr lang="fr-FR" sz="2000" b="1" dirty="0">
              <a:solidFill>
                <a:schemeClr val="tx1"/>
              </a:solidFill>
              <a:latin typeface="Rockwell" panose="02060603020205020403" pitchFamily="18" charset="0"/>
            </a:endParaRPr>
          </a:p>
        </p:txBody>
      </p:sp>
    </p:spTree>
    <p:extLst>
      <p:ext uri="{BB962C8B-B14F-4D97-AF65-F5344CB8AC3E}">
        <p14:creationId xmlns:p14="http://schemas.microsoft.com/office/powerpoint/2010/main" val="1100797856"/>
      </p:ext>
    </p:extLst>
  </p:cSld>
  <p:clrMapOvr>
    <a:masterClrMapping/>
  </p:clrMapOvr>
  <p:transition spd="slow">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22254" y="539704"/>
            <a:ext cx="9568850" cy="670118"/>
          </a:xfrm>
          <a:solidFill>
            <a:srgbClr val="CCFFFF"/>
          </a:solidFill>
          <a:ln>
            <a:solidFill>
              <a:schemeClr val="accent1">
                <a:tint val="40000"/>
                <a:hueOff val="0"/>
                <a:satOff val="0"/>
                <a:lumOff val="0"/>
              </a:schemeClr>
            </a:solidFill>
          </a:ln>
        </p:spPr>
        <p:txBody>
          <a:bodyPr/>
          <a:lstStyle/>
          <a:p>
            <a:pPr algn="ctr"/>
            <a:r>
              <a:rPr lang="fr-FR" b="1" dirty="0">
                <a:latin typeface="Rockwell" panose="02060603020205020403" pitchFamily="18" charset="0"/>
              </a:rPr>
              <a:t>ANALYSE DIAGNOSTIQUE </a:t>
            </a:r>
            <a:r>
              <a:rPr lang="fr-FR" b="1" dirty="0" smtClean="0">
                <a:latin typeface="Rockwell" panose="02060603020205020403" pitchFamily="18" charset="0"/>
              </a:rPr>
              <a:t>2/4</a:t>
            </a:r>
            <a:endParaRPr lang="fr-FR" b="1" dirty="0">
              <a:latin typeface="Rockwell" panose="02060603020205020403" pitchFamily="18" charset="0"/>
            </a:endParaRPr>
          </a:p>
        </p:txBody>
      </p:sp>
      <p:sp>
        <p:nvSpPr>
          <p:cNvPr id="3" name="Espace réservé du contenu 2"/>
          <p:cNvSpPr>
            <a:spLocks noGrp="1"/>
          </p:cNvSpPr>
          <p:nvPr>
            <p:ph idx="1"/>
          </p:nvPr>
        </p:nvSpPr>
        <p:spPr>
          <a:xfrm>
            <a:off x="3615398" y="1842868"/>
            <a:ext cx="7575706" cy="4473526"/>
          </a:xfrm>
          <a:solidFill>
            <a:srgbClr val="FFC000"/>
          </a:solidFill>
          <a:ln>
            <a:solidFill>
              <a:schemeClr val="accent1">
                <a:shade val="50000"/>
              </a:schemeClr>
            </a:solidFill>
          </a:ln>
        </p:spPr>
        <p:txBody>
          <a:bodyPr>
            <a:normAutofit/>
          </a:bodyPr>
          <a:lstStyle/>
          <a:p>
            <a:pPr marL="0" indent="0" algn="just">
              <a:spcBef>
                <a:spcPts val="0"/>
              </a:spcBef>
              <a:spcAft>
                <a:spcPts val="1200"/>
              </a:spcAft>
              <a:buNone/>
            </a:pPr>
            <a:endParaRPr lang="fr-FR" sz="2000" dirty="0" smtClean="0">
              <a:latin typeface="Rockwell" panose="02060603020205020403" pitchFamily="18" charset="0"/>
            </a:endParaRPr>
          </a:p>
          <a:p>
            <a:pPr algn="just">
              <a:spcBef>
                <a:spcPts val="0"/>
              </a:spcBef>
              <a:spcAft>
                <a:spcPts val="2400"/>
              </a:spcAft>
            </a:pPr>
            <a:r>
              <a:rPr lang="fr-FR" sz="2000" b="1" dirty="0">
                <a:latin typeface="Rockwell" panose="02060603020205020403" pitchFamily="18" charset="0"/>
              </a:rPr>
              <a:t>Absence d’un plan de communication</a:t>
            </a:r>
          </a:p>
          <a:p>
            <a:pPr algn="just">
              <a:spcBef>
                <a:spcPts val="0"/>
              </a:spcBef>
              <a:spcAft>
                <a:spcPts val="2400"/>
              </a:spcAft>
            </a:pPr>
            <a:r>
              <a:rPr lang="fr-FR" sz="2000" b="1" dirty="0" smtClean="0">
                <a:latin typeface="Rockwell" panose="02060603020205020403" pitchFamily="18" charset="0"/>
              </a:rPr>
              <a:t>Insuffisance </a:t>
            </a:r>
            <a:r>
              <a:rPr lang="fr-FR" sz="2000" b="1" dirty="0">
                <a:latin typeface="Rockwell" panose="02060603020205020403" pitchFamily="18" charset="0"/>
              </a:rPr>
              <a:t>de ressources financières </a:t>
            </a:r>
          </a:p>
          <a:p>
            <a:pPr algn="just">
              <a:spcBef>
                <a:spcPts val="0"/>
              </a:spcBef>
              <a:spcAft>
                <a:spcPts val="2400"/>
              </a:spcAft>
            </a:pPr>
            <a:r>
              <a:rPr lang="fr-FR" sz="2000" b="1" dirty="0" smtClean="0">
                <a:latin typeface="Rockwell" panose="02060603020205020403" pitchFamily="18" charset="0"/>
              </a:rPr>
              <a:t>Non </a:t>
            </a:r>
            <a:r>
              <a:rPr lang="fr-FR" sz="2000" b="1" dirty="0">
                <a:latin typeface="Rockwell" panose="02060603020205020403" pitchFamily="18" charset="0"/>
              </a:rPr>
              <a:t>adhésion des partenaires sociaux</a:t>
            </a:r>
          </a:p>
          <a:p>
            <a:pPr algn="just">
              <a:spcBef>
                <a:spcPts val="0"/>
              </a:spcBef>
              <a:spcAft>
                <a:spcPts val="2400"/>
              </a:spcAft>
            </a:pPr>
            <a:r>
              <a:rPr lang="fr-FR" sz="2000" b="1" dirty="0" smtClean="0">
                <a:latin typeface="Rockwell" panose="02060603020205020403" pitchFamily="18" charset="0"/>
              </a:rPr>
              <a:t>Faible </a:t>
            </a:r>
            <a:r>
              <a:rPr lang="fr-FR" sz="2000" b="1" dirty="0">
                <a:latin typeface="Rockwell" panose="02060603020205020403" pitchFamily="18" charset="0"/>
              </a:rPr>
              <a:t>contribution volontaire des salariés et du secteur informel</a:t>
            </a:r>
          </a:p>
          <a:p>
            <a:pPr algn="just">
              <a:spcBef>
                <a:spcPts val="0"/>
              </a:spcBef>
              <a:spcAft>
                <a:spcPts val="2400"/>
              </a:spcAft>
            </a:pPr>
            <a:r>
              <a:rPr lang="fr-FR" sz="2000" b="1" dirty="0" smtClean="0">
                <a:latin typeface="Rockwell" panose="02060603020205020403" pitchFamily="18" charset="0"/>
              </a:rPr>
              <a:t>Accroissement </a:t>
            </a:r>
            <a:r>
              <a:rPr lang="fr-FR" sz="2000" b="1" dirty="0">
                <a:latin typeface="Rockwell" panose="02060603020205020403" pitchFamily="18" charset="0"/>
              </a:rPr>
              <a:t>du nombre de Personnes déplacées internes</a:t>
            </a:r>
          </a:p>
          <a:p>
            <a:pPr marL="0" indent="0" algn="just">
              <a:spcBef>
                <a:spcPts val="0"/>
              </a:spcBef>
              <a:spcAft>
                <a:spcPts val="1200"/>
              </a:spcAft>
              <a:buNone/>
            </a:pPr>
            <a:endParaRPr lang="fr-FR" sz="2000" dirty="0">
              <a:latin typeface="Rockwell" panose="02060603020205020403" pitchFamily="18" charset="0"/>
            </a:endParaRPr>
          </a:p>
        </p:txBody>
      </p:sp>
      <p:sp>
        <p:nvSpPr>
          <p:cNvPr id="4" name="Flèche droite 3"/>
          <p:cNvSpPr/>
          <p:nvPr/>
        </p:nvSpPr>
        <p:spPr>
          <a:xfrm>
            <a:off x="1364566" y="3221503"/>
            <a:ext cx="2117891" cy="1406768"/>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smtClean="0">
                <a:solidFill>
                  <a:schemeClr val="tx1"/>
                </a:solidFill>
                <a:latin typeface="Rockwell" panose="02060603020205020403" pitchFamily="18" charset="0"/>
              </a:rPr>
              <a:t>FAIBLESSES</a:t>
            </a:r>
            <a:endParaRPr lang="fr-FR" sz="2000" b="1" dirty="0">
              <a:solidFill>
                <a:schemeClr val="tx1"/>
              </a:solidFill>
              <a:latin typeface="Rockwell" panose="02060603020205020403" pitchFamily="18" charset="0"/>
            </a:endParaRPr>
          </a:p>
        </p:txBody>
      </p:sp>
    </p:spTree>
    <p:extLst>
      <p:ext uri="{BB962C8B-B14F-4D97-AF65-F5344CB8AC3E}">
        <p14:creationId xmlns:p14="http://schemas.microsoft.com/office/powerpoint/2010/main" val="2751872912"/>
      </p:ext>
    </p:extLst>
  </p:cSld>
  <p:clrMapOvr>
    <a:masterClrMapping/>
  </p:clrMapOvr>
  <p:transition spd="med">
    <p:pull/>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22254" y="539704"/>
            <a:ext cx="9568850" cy="670118"/>
          </a:xfrm>
          <a:solidFill>
            <a:srgbClr val="CCFFFF"/>
          </a:solidFill>
          <a:ln>
            <a:solidFill>
              <a:schemeClr val="accent1">
                <a:tint val="40000"/>
                <a:hueOff val="0"/>
                <a:satOff val="0"/>
                <a:lumOff val="0"/>
              </a:schemeClr>
            </a:solidFill>
          </a:ln>
        </p:spPr>
        <p:txBody>
          <a:bodyPr/>
          <a:lstStyle/>
          <a:p>
            <a:pPr algn="ctr"/>
            <a:r>
              <a:rPr lang="fr-FR" b="1" dirty="0">
                <a:latin typeface="Rockwell" panose="02060603020205020403" pitchFamily="18" charset="0"/>
              </a:rPr>
              <a:t>ANALYSE DIAGNOSTIQUE 3</a:t>
            </a:r>
            <a:r>
              <a:rPr lang="fr-FR" b="1" dirty="0" smtClean="0">
                <a:latin typeface="Rockwell" panose="02060603020205020403" pitchFamily="18" charset="0"/>
              </a:rPr>
              <a:t>/4</a:t>
            </a:r>
            <a:endParaRPr lang="fr-FR" b="1" dirty="0">
              <a:latin typeface="Rockwell" panose="02060603020205020403" pitchFamily="18" charset="0"/>
            </a:endParaRPr>
          </a:p>
        </p:txBody>
      </p:sp>
      <p:sp>
        <p:nvSpPr>
          <p:cNvPr id="3" name="Espace réservé du contenu 2"/>
          <p:cNvSpPr>
            <a:spLocks noGrp="1"/>
          </p:cNvSpPr>
          <p:nvPr>
            <p:ph idx="1"/>
          </p:nvPr>
        </p:nvSpPr>
        <p:spPr>
          <a:xfrm>
            <a:off x="3243307" y="1596684"/>
            <a:ext cx="7947797" cy="4684541"/>
          </a:xfrm>
          <a:solidFill>
            <a:schemeClr val="tx2">
              <a:lumMod val="20000"/>
              <a:lumOff val="80000"/>
            </a:schemeClr>
          </a:solidFill>
          <a:ln>
            <a:solidFill>
              <a:schemeClr val="accent1">
                <a:shade val="50000"/>
              </a:schemeClr>
            </a:solidFill>
          </a:ln>
        </p:spPr>
        <p:txBody>
          <a:bodyPr>
            <a:normAutofit fontScale="47500" lnSpcReduction="20000"/>
          </a:bodyPr>
          <a:lstStyle/>
          <a:p>
            <a:pPr marL="0" indent="0" algn="just">
              <a:spcBef>
                <a:spcPts val="0"/>
              </a:spcBef>
              <a:spcAft>
                <a:spcPts val="1200"/>
              </a:spcAft>
              <a:buNone/>
            </a:pPr>
            <a:endParaRPr lang="fr-FR" sz="2000" dirty="0" smtClean="0">
              <a:latin typeface="Rockwell" panose="02060603020205020403" pitchFamily="18" charset="0"/>
            </a:endParaRPr>
          </a:p>
          <a:p>
            <a:pPr algn="just">
              <a:spcBef>
                <a:spcPts val="0"/>
              </a:spcBef>
              <a:spcAft>
                <a:spcPts val="2400"/>
              </a:spcAft>
            </a:pPr>
            <a:r>
              <a:rPr lang="fr-FR" sz="3300" b="1" dirty="0" smtClean="0">
                <a:latin typeface="Rockwell" panose="02060603020205020403" pitchFamily="18" charset="0"/>
              </a:rPr>
              <a:t>Acquisition d’important matériel de guerre</a:t>
            </a:r>
          </a:p>
          <a:p>
            <a:pPr algn="just">
              <a:spcBef>
                <a:spcPts val="0"/>
              </a:spcBef>
              <a:spcAft>
                <a:spcPts val="2400"/>
              </a:spcAft>
            </a:pPr>
            <a:r>
              <a:rPr lang="fr-FR" sz="3300" b="1" dirty="0" smtClean="0">
                <a:latin typeface="Rockwell" panose="02060603020205020403" pitchFamily="18" charset="0"/>
              </a:rPr>
              <a:t>Engagement </a:t>
            </a:r>
            <a:r>
              <a:rPr lang="fr-FR" sz="3300" b="1" dirty="0">
                <a:latin typeface="Rockwell" panose="02060603020205020403" pitchFamily="18" charset="0"/>
              </a:rPr>
              <a:t>des troupes sur le théâtre des opérations</a:t>
            </a:r>
          </a:p>
          <a:p>
            <a:pPr algn="just">
              <a:spcBef>
                <a:spcPts val="0"/>
              </a:spcBef>
              <a:spcAft>
                <a:spcPts val="2400"/>
              </a:spcAft>
            </a:pPr>
            <a:r>
              <a:rPr lang="fr-FR" sz="3300" b="1" dirty="0" smtClean="0">
                <a:latin typeface="Rockwell" panose="02060603020205020403" pitchFamily="18" charset="0"/>
              </a:rPr>
              <a:t>Retour </a:t>
            </a:r>
            <a:r>
              <a:rPr lang="fr-FR" sz="3300" b="1" dirty="0">
                <a:latin typeface="Rockwell" panose="02060603020205020403" pitchFamily="18" charset="0"/>
              </a:rPr>
              <a:t>progressif des PDI</a:t>
            </a:r>
          </a:p>
          <a:p>
            <a:pPr algn="just">
              <a:spcBef>
                <a:spcPts val="0"/>
              </a:spcBef>
              <a:spcAft>
                <a:spcPts val="2400"/>
              </a:spcAft>
            </a:pPr>
            <a:r>
              <a:rPr lang="fr-FR" sz="3300" b="1" dirty="0" smtClean="0">
                <a:latin typeface="Rockwell" panose="02060603020205020403" pitchFamily="18" charset="0"/>
              </a:rPr>
              <a:t>Engagement </a:t>
            </a:r>
            <a:r>
              <a:rPr lang="fr-FR" sz="3300" b="1" dirty="0">
                <a:latin typeface="Rockwell" panose="02060603020205020403" pitchFamily="18" charset="0"/>
              </a:rPr>
              <a:t>politique</a:t>
            </a:r>
          </a:p>
          <a:p>
            <a:pPr algn="just">
              <a:spcBef>
                <a:spcPts val="0"/>
              </a:spcBef>
              <a:spcAft>
                <a:spcPts val="2400"/>
              </a:spcAft>
            </a:pPr>
            <a:r>
              <a:rPr lang="fr-FR" sz="3300" b="1" dirty="0" smtClean="0">
                <a:latin typeface="Rockwell" panose="02060603020205020403" pitchFamily="18" charset="0"/>
              </a:rPr>
              <a:t>Développement </a:t>
            </a:r>
            <a:r>
              <a:rPr lang="fr-FR" sz="3300" b="1" dirty="0">
                <a:latin typeface="Rockwell" panose="02060603020205020403" pitchFamily="18" charset="0"/>
              </a:rPr>
              <a:t>des TIC</a:t>
            </a:r>
          </a:p>
          <a:p>
            <a:pPr algn="just">
              <a:spcBef>
                <a:spcPts val="0"/>
              </a:spcBef>
              <a:spcAft>
                <a:spcPts val="2400"/>
              </a:spcAft>
            </a:pPr>
            <a:r>
              <a:rPr lang="fr-FR" sz="3300" b="1" dirty="0" smtClean="0">
                <a:latin typeface="Rockwell" panose="02060603020205020403" pitchFamily="18" charset="0"/>
              </a:rPr>
              <a:t>Existence </a:t>
            </a:r>
            <a:r>
              <a:rPr lang="fr-FR" sz="3300" b="1" dirty="0">
                <a:latin typeface="Rockwell" panose="02060603020205020403" pitchFamily="18" charset="0"/>
              </a:rPr>
              <a:t>d’un paysage médiatique assez fourni (radio, télé, presse écrite et en ligne)</a:t>
            </a:r>
          </a:p>
          <a:p>
            <a:pPr algn="just">
              <a:spcBef>
                <a:spcPts val="0"/>
              </a:spcBef>
              <a:spcAft>
                <a:spcPts val="2400"/>
              </a:spcAft>
            </a:pPr>
            <a:r>
              <a:rPr lang="fr-FR" sz="3300" b="1" dirty="0" smtClean="0">
                <a:latin typeface="Rockwell" panose="02060603020205020403" pitchFamily="18" charset="0"/>
              </a:rPr>
              <a:t>Existence </a:t>
            </a:r>
            <a:r>
              <a:rPr lang="fr-FR" sz="3300" b="1" dirty="0">
                <a:latin typeface="Rockwell" panose="02060603020205020403" pitchFamily="18" charset="0"/>
              </a:rPr>
              <a:t>d’un réseau de leaders coutumier et religieux</a:t>
            </a:r>
          </a:p>
          <a:p>
            <a:pPr algn="just">
              <a:spcBef>
                <a:spcPts val="0"/>
              </a:spcBef>
              <a:spcAft>
                <a:spcPts val="2400"/>
              </a:spcAft>
            </a:pPr>
            <a:r>
              <a:rPr lang="fr-FR" sz="3300" b="1" dirty="0" smtClean="0">
                <a:latin typeface="Rockwell" panose="02060603020205020403" pitchFamily="18" charset="0"/>
              </a:rPr>
              <a:t>Existence </a:t>
            </a:r>
            <a:r>
              <a:rPr lang="fr-FR" sz="3300" b="1" dirty="0">
                <a:latin typeface="Rockwell" panose="02060603020205020403" pitchFamily="18" charset="0"/>
              </a:rPr>
              <a:t>d’une société civile favorable à l’initiative FSP</a:t>
            </a:r>
          </a:p>
          <a:p>
            <a:pPr marL="0" indent="0" algn="just">
              <a:spcBef>
                <a:spcPts val="0"/>
              </a:spcBef>
              <a:spcAft>
                <a:spcPts val="1200"/>
              </a:spcAft>
              <a:buNone/>
            </a:pPr>
            <a:endParaRPr lang="fr-FR" sz="2000" dirty="0">
              <a:latin typeface="Rockwell" panose="02060603020205020403" pitchFamily="18" charset="0"/>
            </a:endParaRPr>
          </a:p>
        </p:txBody>
      </p:sp>
      <p:sp>
        <p:nvSpPr>
          <p:cNvPr id="4" name="Flèche droite 3"/>
          <p:cNvSpPr/>
          <p:nvPr/>
        </p:nvSpPr>
        <p:spPr>
          <a:xfrm>
            <a:off x="478302" y="3235571"/>
            <a:ext cx="2765005" cy="1406768"/>
          </a:xfrm>
          <a:prstGeom prst="right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smtClean="0">
                <a:solidFill>
                  <a:schemeClr val="tx1"/>
                </a:solidFill>
                <a:latin typeface="Rockwell" panose="02060603020205020403" pitchFamily="18" charset="0"/>
              </a:rPr>
              <a:t>OPPORTUNITES</a:t>
            </a:r>
            <a:endParaRPr lang="fr-FR" sz="2000" b="1" dirty="0">
              <a:solidFill>
                <a:schemeClr val="tx1"/>
              </a:solidFill>
              <a:latin typeface="Rockwell" panose="02060603020205020403" pitchFamily="18" charset="0"/>
            </a:endParaRPr>
          </a:p>
        </p:txBody>
      </p:sp>
    </p:spTree>
    <p:extLst>
      <p:ext uri="{BB962C8B-B14F-4D97-AF65-F5344CB8AC3E}">
        <p14:creationId xmlns:p14="http://schemas.microsoft.com/office/powerpoint/2010/main" val="4078721438"/>
      </p:ext>
    </p:extLst>
  </p:cSld>
  <p:clrMapOvr>
    <a:masterClrMapping/>
  </p:clrMapOvr>
  <p:transition spd="slow">
    <p:push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22254" y="539704"/>
            <a:ext cx="9568850" cy="670118"/>
          </a:xfrm>
          <a:solidFill>
            <a:srgbClr val="CCFFFF"/>
          </a:solidFill>
          <a:ln>
            <a:solidFill>
              <a:schemeClr val="accent1">
                <a:tint val="40000"/>
                <a:hueOff val="0"/>
                <a:satOff val="0"/>
                <a:lumOff val="0"/>
              </a:schemeClr>
            </a:solidFill>
          </a:ln>
        </p:spPr>
        <p:txBody>
          <a:bodyPr/>
          <a:lstStyle/>
          <a:p>
            <a:pPr algn="ctr"/>
            <a:r>
              <a:rPr lang="fr-FR" b="1" dirty="0">
                <a:latin typeface="Rockwell" panose="02060603020205020403" pitchFamily="18" charset="0"/>
              </a:rPr>
              <a:t>ANALYSE DIAGNOSTIQUE </a:t>
            </a:r>
            <a:r>
              <a:rPr lang="fr-FR" b="1" dirty="0" smtClean="0">
                <a:latin typeface="Rockwell" panose="02060603020205020403" pitchFamily="18" charset="0"/>
              </a:rPr>
              <a:t>4/4</a:t>
            </a:r>
            <a:endParaRPr lang="fr-FR" b="1" dirty="0">
              <a:latin typeface="Rockwell" panose="02060603020205020403" pitchFamily="18" charset="0"/>
            </a:endParaRPr>
          </a:p>
        </p:txBody>
      </p:sp>
      <p:sp>
        <p:nvSpPr>
          <p:cNvPr id="3" name="Espace réservé du contenu 2"/>
          <p:cNvSpPr>
            <a:spLocks noGrp="1"/>
          </p:cNvSpPr>
          <p:nvPr>
            <p:ph idx="1"/>
          </p:nvPr>
        </p:nvSpPr>
        <p:spPr>
          <a:xfrm>
            <a:off x="3243307" y="1596684"/>
            <a:ext cx="7947797" cy="4684541"/>
          </a:xfrm>
          <a:solidFill>
            <a:srgbClr val="DAE36B"/>
          </a:solidFill>
          <a:ln>
            <a:solidFill>
              <a:schemeClr val="accent1">
                <a:shade val="50000"/>
              </a:schemeClr>
            </a:solidFill>
          </a:ln>
        </p:spPr>
        <p:txBody>
          <a:bodyPr>
            <a:normAutofit fontScale="55000" lnSpcReduction="20000"/>
          </a:bodyPr>
          <a:lstStyle/>
          <a:p>
            <a:pPr marL="0" indent="0" algn="just">
              <a:spcBef>
                <a:spcPts val="0"/>
              </a:spcBef>
              <a:spcAft>
                <a:spcPts val="1200"/>
              </a:spcAft>
              <a:buNone/>
            </a:pPr>
            <a:endParaRPr lang="fr-FR" sz="2000" dirty="0" smtClean="0">
              <a:latin typeface="Rockwell" panose="02060603020205020403" pitchFamily="18" charset="0"/>
            </a:endParaRPr>
          </a:p>
          <a:p>
            <a:pPr algn="just">
              <a:spcBef>
                <a:spcPts val="0"/>
              </a:spcBef>
              <a:spcAft>
                <a:spcPts val="2400"/>
              </a:spcAft>
            </a:pPr>
            <a:r>
              <a:rPr lang="fr-FR" sz="3300" b="1" dirty="0">
                <a:latin typeface="Rockwell" panose="02060603020205020403" pitchFamily="18" charset="0"/>
              </a:rPr>
              <a:t>Enlisement de la situation sécuritaire </a:t>
            </a:r>
          </a:p>
          <a:p>
            <a:pPr algn="just">
              <a:spcBef>
                <a:spcPts val="0"/>
              </a:spcBef>
              <a:spcAft>
                <a:spcPts val="2400"/>
              </a:spcAft>
            </a:pPr>
            <a:r>
              <a:rPr lang="fr-FR" sz="3300" b="1" dirty="0" smtClean="0">
                <a:latin typeface="Rockwell" panose="02060603020205020403" pitchFamily="18" charset="0"/>
              </a:rPr>
              <a:t>Coût </a:t>
            </a:r>
            <a:r>
              <a:rPr lang="fr-FR" sz="3300" b="1" dirty="0">
                <a:latin typeface="Rockwell" panose="02060603020205020403" pitchFamily="18" charset="0"/>
              </a:rPr>
              <a:t>élevé de la vie</a:t>
            </a:r>
          </a:p>
          <a:p>
            <a:pPr algn="just">
              <a:spcBef>
                <a:spcPts val="0"/>
              </a:spcBef>
              <a:spcAft>
                <a:spcPts val="2400"/>
              </a:spcAft>
            </a:pPr>
            <a:r>
              <a:rPr lang="fr-FR" sz="3300" b="1" dirty="0" smtClean="0">
                <a:latin typeface="Rockwell" panose="02060603020205020403" pitchFamily="18" charset="0"/>
              </a:rPr>
              <a:t>Train </a:t>
            </a:r>
            <a:r>
              <a:rPr lang="fr-FR" sz="3300" b="1" dirty="0">
                <a:latin typeface="Rockwell" panose="02060603020205020403" pitchFamily="18" charset="0"/>
              </a:rPr>
              <a:t>de vie élevé de l’Etat</a:t>
            </a:r>
          </a:p>
          <a:p>
            <a:pPr algn="just">
              <a:spcBef>
                <a:spcPts val="0"/>
              </a:spcBef>
              <a:spcAft>
                <a:spcPts val="2400"/>
              </a:spcAft>
            </a:pPr>
            <a:r>
              <a:rPr lang="fr-FR" sz="3300" b="1" dirty="0" smtClean="0">
                <a:latin typeface="Rockwell" panose="02060603020205020403" pitchFamily="18" charset="0"/>
              </a:rPr>
              <a:t>Perte </a:t>
            </a:r>
            <a:r>
              <a:rPr lang="fr-FR" sz="3300" b="1" dirty="0">
                <a:latin typeface="Rockwell" panose="02060603020205020403" pitchFamily="18" charset="0"/>
              </a:rPr>
              <a:t>de crédibilité du FSP (mauvaise gestion, désinformation…)</a:t>
            </a:r>
          </a:p>
          <a:p>
            <a:pPr algn="just">
              <a:spcBef>
                <a:spcPts val="0"/>
              </a:spcBef>
              <a:spcAft>
                <a:spcPts val="2400"/>
              </a:spcAft>
            </a:pPr>
            <a:r>
              <a:rPr lang="fr-FR" sz="3300" b="1" dirty="0" smtClean="0">
                <a:latin typeface="Rockwell" panose="02060603020205020403" pitchFamily="18" charset="0"/>
              </a:rPr>
              <a:t>Persistance </a:t>
            </a:r>
            <a:r>
              <a:rPr lang="fr-FR" sz="3300" b="1" dirty="0">
                <a:latin typeface="Rockwell" panose="02060603020205020403" pitchFamily="18" charset="0"/>
              </a:rPr>
              <a:t>de la corruption et de la mauvaise gouvernance</a:t>
            </a:r>
          </a:p>
          <a:p>
            <a:pPr algn="just">
              <a:spcBef>
                <a:spcPts val="0"/>
              </a:spcBef>
              <a:spcAft>
                <a:spcPts val="2400"/>
              </a:spcAft>
            </a:pPr>
            <a:r>
              <a:rPr lang="fr-FR" sz="3300" b="1" dirty="0" smtClean="0">
                <a:latin typeface="Rockwell" panose="02060603020205020403" pitchFamily="18" charset="0"/>
              </a:rPr>
              <a:t>Persistance </a:t>
            </a:r>
            <a:r>
              <a:rPr lang="fr-FR" sz="3300" b="1" dirty="0">
                <a:latin typeface="Rockwell" panose="02060603020205020403" pitchFamily="18" charset="0"/>
              </a:rPr>
              <a:t>des initiatives éparses de collecte de ressources</a:t>
            </a:r>
          </a:p>
          <a:p>
            <a:pPr algn="just">
              <a:spcBef>
                <a:spcPts val="0"/>
              </a:spcBef>
              <a:spcAft>
                <a:spcPts val="2400"/>
              </a:spcAft>
            </a:pPr>
            <a:r>
              <a:rPr lang="fr-FR" sz="3300" b="1" dirty="0" smtClean="0">
                <a:latin typeface="Rockwell" panose="02060603020205020403" pitchFamily="18" charset="0"/>
              </a:rPr>
              <a:t>Troubles </a:t>
            </a:r>
            <a:r>
              <a:rPr lang="fr-FR" sz="3300" b="1" dirty="0">
                <a:latin typeface="Rockwell" panose="02060603020205020403" pitchFamily="18" charset="0"/>
              </a:rPr>
              <a:t>socio- politiques et institutionnels</a:t>
            </a:r>
          </a:p>
          <a:p>
            <a:pPr algn="just">
              <a:spcBef>
                <a:spcPts val="0"/>
              </a:spcBef>
              <a:spcAft>
                <a:spcPts val="2400"/>
              </a:spcAft>
            </a:pPr>
            <a:r>
              <a:rPr lang="fr-FR" sz="3300" b="1" dirty="0" smtClean="0">
                <a:latin typeface="Rockwell" panose="02060603020205020403" pitchFamily="18" charset="0"/>
              </a:rPr>
              <a:t>Changement </a:t>
            </a:r>
            <a:r>
              <a:rPr lang="fr-FR" sz="3300" b="1" dirty="0">
                <a:latin typeface="Rockwell" panose="02060603020205020403" pitchFamily="18" charset="0"/>
              </a:rPr>
              <a:t>éventuel de l’objet du Fonds </a:t>
            </a:r>
          </a:p>
          <a:p>
            <a:pPr algn="just">
              <a:spcBef>
                <a:spcPts val="0"/>
              </a:spcBef>
              <a:spcAft>
                <a:spcPts val="2400"/>
              </a:spcAft>
            </a:pPr>
            <a:endParaRPr lang="fr-FR" sz="3300" b="1" dirty="0">
              <a:latin typeface="Rockwell" panose="02060603020205020403" pitchFamily="18" charset="0"/>
            </a:endParaRPr>
          </a:p>
          <a:p>
            <a:pPr marL="0" indent="0" algn="just">
              <a:spcBef>
                <a:spcPts val="0"/>
              </a:spcBef>
              <a:spcAft>
                <a:spcPts val="1200"/>
              </a:spcAft>
              <a:buNone/>
            </a:pPr>
            <a:endParaRPr lang="fr-FR" sz="2000" dirty="0">
              <a:latin typeface="Rockwell" panose="02060603020205020403" pitchFamily="18" charset="0"/>
            </a:endParaRPr>
          </a:p>
        </p:txBody>
      </p:sp>
      <p:sp>
        <p:nvSpPr>
          <p:cNvPr id="4" name="Flèche droite 3"/>
          <p:cNvSpPr/>
          <p:nvPr/>
        </p:nvSpPr>
        <p:spPr>
          <a:xfrm>
            <a:off x="478302" y="3235571"/>
            <a:ext cx="2765005" cy="1406768"/>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smtClean="0">
                <a:solidFill>
                  <a:schemeClr val="tx1"/>
                </a:solidFill>
                <a:latin typeface="Rockwell" panose="02060603020205020403" pitchFamily="18" charset="0"/>
              </a:rPr>
              <a:t>MENACES</a:t>
            </a:r>
            <a:endParaRPr lang="fr-FR" sz="2000" b="1" dirty="0">
              <a:solidFill>
                <a:schemeClr val="tx1"/>
              </a:solidFill>
              <a:latin typeface="Rockwell" panose="02060603020205020403" pitchFamily="18" charset="0"/>
            </a:endParaRPr>
          </a:p>
        </p:txBody>
      </p:sp>
    </p:spTree>
    <p:extLst>
      <p:ext uri="{BB962C8B-B14F-4D97-AF65-F5344CB8AC3E}">
        <p14:creationId xmlns:p14="http://schemas.microsoft.com/office/powerpoint/2010/main" val="285104845"/>
      </p:ext>
    </p:extLst>
  </p:cSld>
  <p:clrMapOvr>
    <a:masterClrMapping/>
  </p:clrMapOvr>
  <p:transition spd="med">
    <p:pull/>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76031" y="615065"/>
            <a:ext cx="9592712" cy="695239"/>
          </a:xfrm>
          <a:solidFill>
            <a:srgbClr val="CCFFFF"/>
          </a:solidFill>
          <a:ln>
            <a:solidFill>
              <a:schemeClr val="accent1">
                <a:shade val="50000"/>
              </a:schemeClr>
            </a:solidFill>
          </a:ln>
        </p:spPr>
        <p:txBody>
          <a:bodyPr/>
          <a:lstStyle/>
          <a:p>
            <a:pPr algn="ctr"/>
            <a:r>
              <a:rPr lang="fr-FR" b="1" dirty="0">
                <a:latin typeface="Rockwell" panose="02060603020205020403" pitchFamily="18" charset="0"/>
              </a:rPr>
              <a:t>ANALYSE DIAGNOSTIQUE 3/3</a:t>
            </a:r>
          </a:p>
        </p:txBody>
      </p:sp>
      <p:sp>
        <p:nvSpPr>
          <p:cNvPr id="6" name="Espace réservé du contenu 5"/>
          <p:cNvSpPr>
            <a:spLocks noGrp="1"/>
          </p:cNvSpPr>
          <p:nvPr>
            <p:ph sz="quarter" idx="4"/>
          </p:nvPr>
        </p:nvSpPr>
        <p:spPr>
          <a:xfrm>
            <a:off x="4402183" y="2015701"/>
            <a:ext cx="6766560" cy="4375052"/>
          </a:xfrm>
          <a:noFill/>
          <a:ln>
            <a:solidFill>
              <a:schemeClr val="accent1">
                <a:shade val="50000"/>
              </a:schemeClr>
            </a:solidFill>
          </a:ln>
        </p:spPr>
        <p:txBody>
          <a:bodyPr>
            <a:noAutofit/>
          </a:bodyPr>
          <a:lstStyle/>
          <a:p>
            <a:pPr algn="just"/>
            <a:endParaRPr lang="fr-FR" sz="2400" b="1" i="1" dirty="0" smtClean="0">
              <a:latin typeface="Rockwell" panose="02060603020205020403" pitchFamily="18" charset="0"/>
            </a:endParaRPr>
          </a:p>
          <a:p>
            <a:pPr algn="just"/>
            <a:r>
              <a:rPr lang="fr-FR" sz="2400" b="1" i="1" dirty="0" smtClean="0">
                <a:latin typeface="Rockwell" panose="02060603020205020403" pitchFamily="18" charset="0"/>
              </a:rPr>
              <a:t>Amélioration de </a:t>
            </a:r>
            <a:r>
              <a:rPr lang="fr-FR" sz="2400" b="1" i="1" dirty="0">
                <a:latin typeface="Rockwell" panose="02060603020205020403" pitchFamily="18" charset="0"/>
              </a:rPr>
              <a:t>la visibilité du </a:t>
            </a:r>
            <a:r>
              <a:rPr lang="fr-FR" sz="2400" b="1" i="1" dirty="0" smtClean="0">
                <a:latin typeface="Rockwell" panose="02060603020205020403" pitchFamily="18" charset="0"/>
              </a:rPr>
              <a:t>FSP</a:t>
            </a:r>
          </a:p>
          <a:p>
            <a:pPr marL="0" indent="0" algn="just">
              <a:buNone/>
            </a:pPr>
            <a:r>
              <a:rPr lang="fr-FR" sz="2400" b="1" i="1" dirty="0" smtClean="0">
                <a:latin typeface="Rockwell" panose="02060603020205020403" pitchFamily="18" charset="0"/>
              </a:rPr>
              <a:t> </a:t>
            </a:r>
          </a:p>
          <a:p>
            <a:pPr algn="just"/>
            <a:r>
              <a:rPr lang="fr-FR" sz="2400" b="1" i="1" dirty="0" smtClean="0">
                <a:latin typeface="Rockwell" panose="02060603020205020403" pitchFamily="18" charset="0"/>
              </a:rPr>
              <a:t>Renforcement de l’adhésion de la majorité des personnes physiques et morales </a:t>
            </a:r>
          </a:p>
          <a:p>
            <a:pPr marL="0" indent="0" algn="just">
              <a:buNone/>
            </a:pPr>
            <a:endParaRPr lang="fr-FR" sz="2400" b="1" i="1" dirty="0" smtClean="0">
              <a:latin typeface="Rockwell" panose="02060603020205020403" pitchFamily="18" charset="0"/>
            </a:endParaRPr>
          </a:p>
          <a:p>
            <a:pPr algn="just"/>
            <a:r>
              <a:rPr lang="fr-FR" sz="2400" b="1" i="1" dirty="0" smtClean="0">
                <a:latin typeface="Rockwell" panose="02060603020205020403" pitchFamily="18" charset="0"/>
              </a:rPr>
              <a:t>Accroissement de la mobilisation des ressources financières et matérielles du FSP</a:t>
            </a:r>
            <a:endParaRPr lang="fr-FR" sz="2400" b="1" i="1" dirty="0">
              <a:latin typeface="Rockwell" panose="02060603020205020403" pitchFamily="18" charset="0"/>
            </a:endParaRPr>
          </a:p>
        </p:txBody>
      </p:sp>
      <p:sp>
        <p:nvSpPr>
          <p:cNvPr id="7" name="Flèche droite 6"/>
          <p:cNvSpPr/>
          <p:nvPr/>
        </p:nvSpPr>
        <p:spPr>
          <a:xfrm>
            <a:off x="887022" y="3446585"/>
            <a:ext cx="3378503" cy="1252025"/>
          </a:xfrm>
          <a:prstGeom prst="rightArrow">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1" dirty="0" smtClean="0">
              <a:solidFill>
                <a:srgbClr val="FF0000"/>
              </a:solidFill>
              <a:latin typeface="Rockwell" panose="02060603020205020403" pitchFamily="18" charset="0"/>
            </a:endParaRPr>
          </a:p>
          <a:p>
            <a:pPr algn="ctr"/>
            <a:r>
              <a:rPr lang="fr-FR" sz="2400" b="1" dirty="0" smtClean="0">
                <a:solidFill>
                  <a:srgbClr val="FF0000"/>
                </a:solidFill>
                <a:latin typeface="Rockwell" panose="02060603020205020403" pitchFamily="18" charset="0"/>
              </a:rPr>
              <a:t>DEFIS </a:t>
            </a:r>
            <a:r>
              <a:rPr lang="fr-FR" sz="2400" b="1" dirty="0">
                <a:solidFill>
                  <a:srgbClr val="FF0000"/>
                </a:solidFill>
                <a:latin typeface="Rockwell" panose="02060603020205020403" pitchFamily="18" charset="0"/>
              </a:rPr>
              <a:t>A RELEVER</a:t>
            </a:r>
          </a:p>
          <a:p>
            <a:pPr algn="ctr"/>
            <a:endParaRPr lang="fr-FR" sz="2400" dirty="0"/>
          </a:p>
        </p:txBody>
      </p:sp>
    </p:spTree>
    <p:extLst>
      <p:ext uri="{BB962C8B-B14F-4D97-AF65-F5344CB8AC3E}">
        <p14:creationId xmlns:p14="http://schemas.microsoft.com/office/powerpoint/2010/main" val="885316592"/>
      </p:ext>
    </p:extLst>
  </p:cSld>
  <p:clrMapOvr>
    <a:masterClrMapping/>
  </p:clrMapOvr>
  <p:transition spd="slow">
    <p:push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29419" y="558795"/>
            <a:ext cx="8911687" cy="735433"/>
          </a:xfrm>
          <a:solidFill>
            <a:srgbClr val="CCFFFF"/>
          </a:solidFill>
          <a:ln>
            <a:solidFill>
              <a:schemeClr val="accent1">
                <a:shade val="50000"/>
              </a:schemeClr>
            </a:solidFill>
          </a:ln>
        </p:spPr>
        <p:txBody>
          <a:bodyPr/>
          <a:lstStyle/>
          <a:p>
            <a:pPr algn="ctr"/>
            <a:r>
              <a:rPr lang="fr-FR" b="1" dirty="0" smtClean="0">
                <a:latin typeface="Rockwell" panose="02060603020205020403" pitchFamily="18" charset="0"/>
              </a:rPr>
              <a:t>OBJECTIFS DE COMMUNICATION</a:t>
            </a:r>
            <a:endParaRPr lang="fr-FR" b="1" dirty="0">
              <a:latin typeface="Rockwell" panose="02060603020205020403" pitchFamily="18" charset="0"/>
            </a:endParaRPr>
          </a:p>
        </p:txBody>
      </p:sp>
      <p:sp>
        <p:nvSpPr>
          <p:cNvPr id="3" name="Espace réservé du contenu 2"/>
          <p:cNvSpPr>
            <a:spLocks noGrp="1"/>
          </p:cNvSpPr>
          <p:nvPr>
            <p:ph idx="1"/>
          </p:nvPr>
        </p:nvSpPr>
        <p:spPr>
          <a:xfrm>
            <a:off x="1188720" y="2094411"/>
            <a:ext cx="9993086" cy="4071258"/>
          </a:xfrm>
        </p:spPr>
        <p:txBody>
          <a:bodyPr>
            <a:normAutofit/>
          </a:bodyPr>
          <a:lstStyle/>
          <a:p>
            <a:pPr marL="0" indent="0" algn="just">
              <a:spcBef>
                <a:spcPts val="600"/>
              </a:spcBef>
              <a:buNone/>
            </a:pPr>
            <a:r>
              <a:rPr lang="fr-FR" sz="2000" b="1" dirty="0" smtClean="0">
                <a:latin typeface="Rockwell" panose="02060603020205020403" pitchFamily="18" charset="0"/>
              </a:rPr>
              <a:t>OBJECTIF GÉNÉRAL </a:t>
            </a:r>
          </a:p>
          <a:p>
            <a:pPr marL="0" indent="0">
              <a:spcBef>
                <a:spcPts val="600"/>
              </a:spcBef>
              <a:buNone/>
            </a:pPr>
            <a:endParaRPr lang="fr-FR" sz="2000" dirty="0">
              <a:latin typeface="Rockwell" panose="02060603020205020403" pitchFamily="18" charset="0"/>
            </a:endParaRPr>
          </a:p>
          <a:p>
            <a:pPr algn="just">
              <a:spcBef>
                <a:spcPts val="600"/>
              </a:spcBef>
            </a:pPr>
            <a:r>
              <a:rPr lang="fr-FR" sz="2000" b="1" dirty="0" smtClean="0">
                <a:solidFill>
                  <a:srgbClr val="002060"/>
                </a:solidFill>
                <a:latin typeface="Rockwell" panose="02060603020205020403" pitchFamily="18" charset="0"/>
              </a:rPr>
              <a:t>Susciter </a:t>
            </a:r>
            <a:r>
              <a:rPr lang="fr-FR" sz="2000" b="1" dirty="0">
                <a:solidFill>
                  <a:srgbClr val="002060"/>
                </a:solidFill>
                <a:latin typeface="Rockwell" panose="02060603020205020403" pitchFamily="18" charset="0"/>
              </a:rPr>
              <a:t>davantage l’adhésion et la contribution financière des personnes physiques et morales du Burkina Faso </a:t>
            </a:r>
            <a:r>
              <a:rPr lang="fr-FR" sz="2000" b="1" dirty="0" smtClean="0">
                <a:solidFill>
                  <a:srgbClr val="002060"/>
                </a:solidFill>
                <a:latin typeface="Rockwell" panose="02060603020205020403" pitchFamily="18" charset="0"/>
              </a:rPr>
              <a:t>et </a:t>
            </a:r>
            <a:r>
              <a:rPr lang="fr-FR" sz="2000" b="1" dirty="0">
                <a:solidFill>
                  <a:srgbClr val="002060"/>
                </a:solidFill>
                <a:latin typeface="Rockwell" panose="02060603020205020403" pitchFamily="18" charset="0"/>
              </a:rPr>
              <a:t>de la diaspora autour du </a:t>
            </a:r>
            <a:r>
              <a:rPr lang="fr-FR" sz="2000" b="1" dirty="0" smtClean="0">
                <a:solidFill>
                  <a:srgbClr val="002060"/>
                </a:solidFill>
                <a:latin typeface="Rockwell" panose="02060603020205020403" pitchFamily="18" charset="0"/>
              </a:rPr>
              <a:t>FSP</a:t>
            </a:r>
            <a:endParaRPr lang="fr-FR" sz="2000" b="1" dirty="0">
              <a:solidFill>
                <a:srgbClr val="002060"/>
              </a:solidFill>
              <a:latin typeface="Rockwell" panose="02060603020205020403" pitchFamily="18" charset="0"/>
            </a:endParaRPr>
          </a:p>
          <a:p>
            <a:pPr marL="0" indent="0">
              <a:buNone/>
            </a:pPr>
            <a:endParaRPr lang="fr-FR" sz="2000" dirty="0" smtClean="0">
              <a:latin typeface="Rockwell" panose="02060603020205020403" pitchFamily="18" charset="0"/>
            </a:endParaRPr>
          </a:p>
          <a:p>
            <a:pPr marL="0" indent="0" algn="just">
              <a:spcBef>
                <a:spcPts val="600"/>
              </a:spcBef>
              <a:buNone/>
            </a:pPr>
            <a:r>
              <a:rPr lang="fr-FR" sz="2000" b="1" dirty="0" smtClean="0">
                <a:latin typeface="Rockwell" panose="02060603020205020403" pitchFamily="18" charset="0"/>
              </a:rPr>
              <a:t>OBJECTIFS SPÉCIFIQUES</a:t>
            </a:r>
          </a:p>
          <a:p>
            <a:pPr marL="0" indent="0" algn="just">
              <a:spcBef>
                <a:spcPts val="600"/>
              </a:spcBef>
              <a:buNone/>
            </a:pPr>
            <a:endParaRPr lang="fr-FR" sz="2000" dirty="0" smtClean="0">
              <a:latin typeface="Rockwell" panose="02060603020205020403" pitchFamily="18" charset="0"/>
            </a:endParaRPr>
          </a:p>
          <a:p>
            <a:pPr marL="0" indent="0" algn="just">
              <a:spcBef>
                <a:spcPts val="600"/>
              </a:spcBef>
              <a:buNone/>
            </a:pPr>
            <a:r>
              <a:rPr lang="fr-FR" sz="2000" dirty="0" smtClean="0">
                <a:latin typeface="Rockwell" panose="02060603020205020403" pitchFamily="18" charset="0"/>
              </a:rPr>
              <a:t>	</a:t>
            </a:r>
            <a:r>
              <a:rPr lang="fr-FR" sz="2000" b="1" dirty="0" smtClean="0">
                <a:solidFill>
                  <a:srgbClr val="002060"/>
                </a:solidFill>
                <a:latin typeface="Rockwell" panose="02060603020205020403" pitchFamily="18" charset="0"/>
              </a:rPr>
              <a:t>faire </a:t>
            </a:r>
            <a:r>
              <a:rPr lang="fr-FR" sz="2000" b="1" dirty="0">
                <a:solidFill>
                  <a:srgbClr val="002060"/>
                </a:solidFill>
                <a:latin typeface="Rockwell" panose="02060603020205020403" pitchFamily="18" charset="0"/>
              </a:rPr>
              <a:t>connaitre le FSP au public national et international </a:t>
            </a:r>
          </a:p>
          <a:p>
            <a:pPr marL="0" indent="0" algn="just">
              <a:spcBef>
                <a:spcPts val="600"/>
              </a:spcBef>
              <a:buNone/>
            </a:pPr>
            <a:r>
              <a:rPr lang="fr-FR" sz="2000" b="1" dirty="0">
                <a:solidFill>
                  <a:srgbClr val="002060"/>
                </a:solidFill>
                <a:latin typeface="Rockwell" panose="02060603020205020403" pitchFamily="18" charset="0"/>
              </a:rPr>
              <a:t>	concevoir et diffuser des activités médias et hors médias </a:t>
            </a:r>
          </a:p>
          <a:p>
            <a:pPr marL="0" indent="0" algn="just">
              <a:buNone/>
            </a:pPr>
            <a:r>
              <a:rPr lang="fr-FR" sz="2000" b="1" dirty="0">
                <a:solidFill>
                  <a:srgbClr val="002060"/>
                </a:solidFill>
                <a:latin typeface="Rockwell" panose="02060603020205020403" pitchFamily="18" charset="0"/>
              </a:rPr>
              <a:t>	sensibiliser et mobiliser les citoyens autour de l’esprit du </a:t>
            </a:r>
            <a:r>
              <a:rPr lang="fr-FR" sz="2000" b="1" dirty="0" smtClean="0">
                <a:solidFill>
                  <a:srgbClr val="002060"/>
                </a:solidFill>
                <a:latin typeface="Rockwell" panose="02060603020205020403" pitchFamily="18" charset="0"/>
              </a:rPr>
              <a:t>FSP</a:t>
            </a:r>
            <a:endParaRPr lang="fr-FR" sz="2000" b="1" dirty="0">
              <a:solidFill>
                <a:srgbClr val="002060"/>
              </a:solidFill>
              <a:latin typeface="Rockwell" panose="02060603020205020403" pitchFamily="18" charset="0"/>
            </a:endParaRPr>
          </a:p>
          <a:p>
            <a:pPr marL="0" indent="0" algn="just">
              <a:buNone/>
            </a:pPr>
            <a:endParaRPr lang="fr-FR" sz="2000" b="1" dirty="0">
              <a:latin typeface="Rockwell" panose="02060603020205020403" pitchFamily="18" charset="0"/>
            </a:endParaRPr>
          </a:p>
          <a:p>
            <a:pPr marL="0" indent="0" algn="just">
              <a:buNone/>
            </a:pPr>
            <a:endParaRPr lang="fr-FR" dirty="0" smtClean="0"/>
          </a:p>
        </p:txBody>
      </p:sp>
    </p:spTree>
    <p:extLst>
      <p:ext uri="{BB962C8B-B14F-4D97-AF65-F5344CB8AC3E}">
        <p14:creationId xmlns:p14="http://schemas.microsoft.com/office/powerpoint/2010/main" val="375646888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Brin">
  <a:themeElements>
    <a:clrScheme name="Wisp">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4596</TotalTime>
  <Words>1062</Words>
  <Application>Microsoft Office PowerPoint</Application>
  <PresentationFormat>Grand écran</PresentationFormat>
  <Paragraphs>156</Paragraphs>
  <Slides>18</Slides>
  <Notes>1</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18</vt:i4>
      </vt:variant>
    </vt:vector>
  </HeadingPairs>
  <TitlesOfParts>
    <vt:vector size="25" baseType="lpstr">
      <vt:lpstr>Arial</vt:lpstr>
      <vt:lpstr>Calibri</vt:lpstr>
      <vt:lpstr>Century Gothic</vt:lpstr>
      <vt:lpstr>Rockwell</vt:lpstr>
      <vt:lpstr>Times New Roman</vt:lpstr>
      <vt:lpstr>Wingdings 3</vt:lpstr>
      <vt:lpstr>Brin</vt:lpstr>
      <vt:lpstr>DEUXIEME SESSION ORDINAIRE DU CONSEIL D’ORIENTATION DU FONDS DE SOUTIEN PATRIOTIQUE (FSP)</vt:lpstr>
      <vt:lpstr>PLAN</vt:lpstr>
      <vt:lpstr>INTRODUCTION </vt:lpstr>
      <vt:lpstr>ANALYSE DIAGNOSTIQUE 1/4</vt:lpstr>
      <vt:lpstr>ANALYSE DIAGNOSTIQUE 2/4</vt:lpstr>
      <vt:lpstr>ANALYSE DIAGNOSTIQUE 3/4</vt:lpstr>
      <vt:lpstr>ANALYSE DIAGNOSTIQUE 4/4</vt:lpstr>
      <vt:lpstr>ANALYSE DIAGNOSTIQUE 3/3</vt:lpstr>
      <vt:lpstr>OBJECTIFS DE COMMUNICATION</vt:lpstr>
      <vt:lpstr>CIBLES </vt:lpstr>
      <vt:lpstr>AXES STRATÉGIQUES </vt:lpstr>
      <vt:lpstr>ACTIONS DE COMMUNICATION</vt:lpstr>
      <vt:lpstr>ACTIVITÉS DE COMMUNICATION</vt:lpstr>
      <vt:lpstr>DISPOSITIF DE SUIVI-EVALUATION</vt:lpstr>
      <vt:lpstr>RISQUES ET CONDITIONS DE SUCCÈS 1/2 </vt:lpstr>
      <vt:lpstr>RISQUES ET CONDITIONS DE SUCCÈS 2/2 </vt:lpstr>
      <vt:lpstr>CONCLUSION</vt:lpstr>
      <vt:lpstr>Présentation PowerPoint</vt:lpstr>
    </vt:vector>
  </TitlesOfParts>
  <Company>Nyrhu Group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FONDS DE SOUTIEN PATRIOTIQUE (FSP)</dc:title>
  <dc:creator>Ella ZONGO</dc:creator>
  <cp:lastModifiedBy>Ella ZONGO</cp:lastModifiedBy>
  <cp:revision>55</cp:revision>
  <dcterms:created xsi:type="dcterms:W3CDTF">2023-05-30T23:44:25Z</dcterms:created>
  <dcterms:modified xsi:type="dcterms:W3CDTF">2023-06-03T10:44:13Z</dcterms:modified>
</cp:coreProperties>
</file>